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&amp;ehk=quaQ2" ContentType="image/jpeg"/>
  <Default Extension="rels" ContentType="application/vnd.openxmlformats-package.relationships+xml"/>
  <Default Extension="xml" ContentType="application/xml"/>
  <Default Extension="jpg" ContentType="image/jpeg"/>
  <Default Extension="jpg&amp;ehk=ltMS2CLbunVRHscvwvb6DA&amp;r=0&amp;pid=OfficeInsert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36"/>
  </p:notesMasterIdLst>
  <p:sldIdLst>
    <p:sldId id="256" r:id="rId2"/>
    <p:sldId id="257" r:id="rId3"/>
    <p:sldId id="290" r:id="rId4"/>
    <p:sldId id="258" r:id="rId5"/>
    <p:sldId id="262" r:id="rId6"/>
    <p:sldId id="268" r:id="rId7"/>
    <p:sldId id="291" r:id="rId8"/>
    <p:sldId id="269" r:id="rId9"/>
    <p:sldId id="284" r:id="rId10"/>
    <p:sldId id="293" r:id="rId11"/>
    <p:sldId id="271" r:id="rId12"/>
    <p:sldId id="270" r:id="rId13"/>
    <p:sldId id="280" r:id="rId14"/>
    <p:sldId id="272" r:id="rId15"/>
    <p:sldId id="285" r:id="rId16"/>
    <p:sldId id="286" r:id="rId17"/>
    <p:sldId id="288" r:id="rId18"/>
    <p:sldId id="267" r:id="rId19"/>
    <p:sldId id="259" r:id="rId20"/>
    <p:sldId id="281" r:id="rId21"/>
    <p:sldId id="260" r:id="rId22"/>
    <p:sldId id="283" r:id="rId23"/>
    <p:sldId id="265" r:id="rId24"/>
    <p:sldId id="279" r:id="rId25"/>
    <p:sldId id="278" r:id="rId26"/>
    <p:sldId id="263" r:id="rId27"/>
    <p:sldId id="266" r:id="rId28"/>
    <p:sldId id="289" r:id="rId29"/>
    <p:sldId id="282" r:id="rId30"/>
    <p:sldId id="277" r:id="rId31"/>
    <p:sldId id="292" r:id="rId32"/>
    <p:sldId id="294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6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5238" autoAdjust="0"/>
  </p:normalViewPr>
  <p:slideViewPr>
    <p:cSldViewPr snapToGrid="0">
      <p:cViewPr varScale="1">
        <p:scale>
          <a:sx n="78" d="100"/>
          <a:sy n="78" d="100"/>
        </p:scale>
        <p:origin x="66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D499E-8FC3-4A31-8811-F4EEBC0A1C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5D6BD8B-B0DB-4900-BFAA-AFA086938155}">
      <dgm:prSet phldrT="[文字]"/>
      <dgm:spPr/>
      <dgm:t>
        <a:bodyPr/>
        <a:lstStyle/>
        <a:p>
          <a:r>
            <a:rPr lang="zh-TW" altLang="en-US"/>
            <a:t>首頁</a:t>
          </a:r>
        </a:p>
      </dgm:t>
    </dgm:pt>
    <dgm:pt modelId="{97A78743-675A-43BD-BCA1-FD44317886E3}" type="parTrans" cxnId="{CEB38DD5-3C5F-4372-81C8-1FE56AF175D2}">
      <dgm:prSet/>
      <dgm:spPr/>
      <dgm:t>
        <a:bodyPr/>
        <a:lstStyle/>
        <a:p>
          <a:endParaRPr lang="zh-TW" altLang="en-US"/>
        </a:p>
      </dgm:t>
    </dgm:pt>
    <dgm:pt modelId="{B8E1D152-92EB-45E7-9EF7-947076FEA22F}" type="sibTrans" cxnId="{CEB38DD5-3C5F-4372-81C8-1FE56AF175D2}">
      <dgm:prSet/>
      <dgm:spPr/>
      <dgm:t>
        <a:bodyPr/>
        <a:lstStyle/>
        <a:p>
          <a:endParaRPr lang="zh-TW" altLang="en-US"/>
        </a:p>
      </dgm:t>
    </dgm:pt>
    <dgm:pt modelId="{C7A2CF36-B5EE-4FE1-84A0-32509E09AFEE}" type="asst">
      <dgm:prSet phldrT="[文字]"/>
      <dgm:spPr/>
      <dgm:t>
        <a:bodyPr/>
        <a:lstStyle/>
        <a:p>
          <a:r>
            <a:rPr lang="zh-TW" altLang="en-US"/>
            <a:t>登入畫面</a:t>
          </a:r>
        </a:p>
      </dgm:t>
    </dgm:pt>
    <dgm:pt modelId="{B4183EAD-CE97-45C0-82D1-A8818CA3DC06}" type="parTrans" cxnId="{3453E81C-E2DA-4E85-B34A-0C296397F674}">
      <dgm:prSet/>
      <dgm:spPr/>
      <dgm:t>
        <a:bodyPr/>
        <a:lstStyle/>
        <a:p>
          <a:endParaRPr lang="zh-TW" altLang="en-US"/>
        </a:p>
      </dgm:t>
    </dgm:pt>
    <dgm:pt modelId="{A4AFAE73-52AB-45DC-B349-9B21D504456E}" type="sibTrans" cxnId="{3453E81C-E2DA-4E85-B34A-0C296397F674}">
      <dgm:prSet/>
      <dgm:spPr/>
      <dgm:t>
        <a:bodyPr/>
        <a:lstStyle/>
        <a:p>
          <a:endParaRPr lang="zh-TW" altLang="en-US"/>
        </a:p>
      </dgm:t>
    </dgm:pt>
    <dgm:pt modelId="{D561EDE8-6E4E-48F6-9E0E-C6FE5D5B0325}">
      <dgm:prSet phldrT="[文字]"/>
      <dgm:spPr/>
      <dgm:t>
        <a:bodyPr/>
        <a:lstStyle/>
        <a:p>
          <a:r>
            <a:rPr lang="zh-TW" altLang="en-US"/>
            <a:t>醫師</a:t>
          </a:r>
          <a:r>
            <a:rPr lang="en-US" altLang="zh-TW"/>
            <a:t>Q&amp;A</a:t>
          </a:r>
          <a:endParaRPr lang="zh-TW" altLang="en-US"/>
        </a:p>
      </dgm:t>
    </dgm:pt>
    <dgm:pt modelId="{E9919A85-8E87-4248-9EF2-70872F50D0A2}" type="parTrans" cxnId="{5B01D336-B5FF-4BF8-B2CC-A50FCC51C217}">
      <dgm:prSet/>
      <dgm:spPr/>
      <dgm:t>
        <a:bodyPr/>
        <a:lstStyle/>
        <a:p>
          <a:endParaRPr lang="zh-TW" altLang="en-US"/>
        </a:p>
      </dgm:t>
    </dgm:pt>
    <dgm:pt modelId="{BF41486E-C865-4694-931C-0A8932DB7F33}" type="sibTrans" cxnId="{5B01D336-B5FF-4BF8-B2CC-A50FCC51C217}">
      <dgm:prSet/>
      <dgm:spPr/>
      <dgm:t>
        <a:bodyPr/>
        <a:lstStyle/>
        <a:p>
          <a:endParaRPr lang="zh-TW" altLang="en-US"/>
        </a:p>
      </dgm:t>
    </dgm:pt>
    <dgm:pt modelId="{A7BDDEED-815D-40B1-903F-C9AEE93B76A3}">
      <dgm:prSet phldrT="[文字]"/>
      <dgm:spPr/>
      <dgm:t>
        <a:bodyPr/>
        <a:lstStyle/>
        <a:p>
          <a:r>
            <a:rPr lang="zh-TW" altLang="en-US" dirty="0"/>
            <a:t>帳號管理</a:t>
          </a:r>
        </a:p>
      </dgm:t>
    </dgm:pt>
    <dgm:pt modelId="{2FEE72AD-4F4F-4E90-90BE-DA0955C570A9}" type="parTrans" cxnId="{3498873A-03B8-4A04-BA29-390D12B020CF}">
      <dgm:prSet/>
      <dgm:spPr/>
      <dgm:t>
        <a:bodyPr/>
        <a:lstStyle/>
        <a:p>
          <a:endParaRPr lang="zh-TW" altLang="en-US"/>
        </a:p>
      </dgm:t>
    </dgm:pt>
    <dgm:pt modelId="{684DC768-1478-4DC4-AD62-D1FE08A74512}" type="sibTrans" cxnId="{3498873A-03B8-4A04-BA29-390D12B020CF}">
      <dgm:prSet/>
      <dgm:spPr/>
      <dgm:t>
        <a:bodyPr/>
        <a:lstStyle/>
        <a:p>
          <a:endParaRPr lang="zh-TW" altLang="en-US"/>
        </a:p>
      </dgm:t>
    </dgm:pt>
    <dgm:pt modelId="{DB8A2728-14A9-4A23-9A1B-85BB60EE625D}" type="asst">
      <dgm:prSet phldrT="[文字]"/>
      <dgm:spPr/>
      <dgm:t>
        <a:bodyPr/>
        <a:lstStyle/>
        <a:p>
          <a:r>
            <a:rPr lang="zh-TW" altLang="en-US"/>
            <a:t>菸量統計</a:t>
          </a:r>
        </a:p>
      </dgm:t>
    </dgm:pt>
    <dgm:pt modelId="{324A9F9A-B17B-45AE-B368-7C6473E57012}" type="parTrans" cxnId="{8FDC91FA-B243-48D6-81E2-5FEE2C9587F7}">
      <dgm:prSet/>
      <dgm:spPr/>
      <dgm:t>
        <a:bodyPr/>
        <a:lstStyle/>
        <a:p>
          <a:endParaRPr lang="zh-TW" altLang="en-US"/>
        </a:p>
      </dgm:t>
    </dgm:pt>
    <dgm:pt modelId="{DA34B109-57AD-4DBD-A2A6-8FC525725911}" type="sibTrans" cxnId="{8FDC91FA-B243-48D6-81E2-5FEE2C9587F7}">
      <dgm:prSet/>
      <dgm:spPr/>
      <dgm:t>
        <a:bodyPr/>
        <a:lstStyle/>
        <a:p>
          <a:endParaRPr lang="zh-TW" altLang="en-US"/>
        </a:p>
      </dgm:t>
    </dgm:pt>
    <dgm:pt modelId="{407D6142-ED47-4A84-91F3-BC939E5D885A}">
      <dgm:prSet phldrT="[文字]"/>
      <dgm:spPr/>
      <dgm:t>
        <a:bodyPr/>
        <a:lstStyle/>
        <a:p>
          <a:r>
            <a:rPr lang="zh-TW" altLang="en-US" dirty="0"/>
            <a:t>登入</a:t>
          </a:r>
        </a:p>
      </dgm:t>
    </dgm:pt>
    <dgm:pt modelId="{7B290F13-BFD8-4C26-B9CE-324A820389AE}" type="parTrans" cxnId="{AA05B301-2263-49DD-BB8E-CE3E24021480}">
      <dgm:prSet/>
      <dgm:spPr/>
      <dgm:t>
        <a:bodyPr/>
        <a:lstStyle/>
        <a:p>
          <a:endParaRPr lang="zh-TW" altLang="en-US"/>
        </a:p>
      </dgm:t>
    </dgm:pt>
    <dgm:pt modelId="{D2B28908-29BE-41B2-B60A-E89EC86600D6}" type="sibTrans" cxnId="{AA05B301-2263-49DD-BB8E-CE3E24021480}">
      <dgm:prSet/>
      <dgm:spPr/>
      <dgm:t>
        <a:bodyPr/>
        <a:lstStyle/>
        <a:p>
          <a:endParaRPr lang="zh-TW" altLang="en-US"/>
        </a:p>
      </dgm:t>
    </dgm:pt>
    <dgm:pt modelId="{21AEC086-8C7A-4C4A-A48E-8CD96AFFEB67}">
      <dgm:prSet phldrT="[文字]"/>
      <dgm:spPr/>
      <dgm:t>
        <a:bodyPr/>
        <a:lstStyle/>
        <a:p>
          <a:r>
            <a:rPr lang="zh-TW" altLang="en-US"/>
            <a:t>註冊</a:t>
          </a:r>
        </a:p>
      </dgm:t>
    </dgm:pt>
    <dgm:pt modelId="{2822F62A-B1A5-46E8-838C-CAB5FB810B96}" type="parTrans" cxnId="{CBCEEB0C-8C77-4E3C-9A6C-0A194303705E}">
      <dgm:prSet/>
      <dgm:spPr/>
      <dgm:t>
        <a:bodyPr/>
        <a:lstStyle/>
        <a:p>
          <a:endParaRPr lang="zh-TW" altLang="en-US"/>
        </a:p>
      </dgm:t>
    </dgm:pt>
    <dgm:pt modelId="{14861639-1EE5-485A-A7B9-59DD247B2C7F}" type="sibTrans" cxnId="{CBCEEB0C-8C77-4E3C-9A6C-0A194303705E}">
      <dgm:prSet/>
      <dgm:spPr/>
      <dgm:t>
        <a:bodyPr/>
        <a:lstStyle/>
        <a:p>
          <a:endParaRPr lang="zh-TW" altLang="en-US"/>
        </a:p>
      </dgm:t>
    </dgm:pt>
    <dgm:pt modelId="{91B852E7-CC34-4F4E-8406-C87B957BC7F5}" type="asst">
      <dgm:prSet phldrT="[文字]"/>
      <dgm:spPr/>
      <dgm:t>
        <a:bodyPr/>
        <a:lstStyle/>
        <a:p>
          <a:r>
            <a:rPr lang="zh-TW" altLang="en-US"/>
            <a:t>使用者清單</a:t>
          </a:r>
        </a:p>
      </dgm:t>
    </dgm:pt>
    <dgm:pt modelId="{AC6B98A8-9A4B-4E51-8113-38083365A641}" type="parTrans" cxnId="{D4F5B49C-1E26-4B37-876A-BC5411F5CCFF}">
      <dgm:prSet/>
      <dgm:spPr/>
      <dgm:t>
        <a:bodyPr/>
        <a:lstStyle/>
        <a:p>
          <a:endParaRPr lang="zh-TW" altLang="en-US"/>
        </a:p>
      </dgm:t>
    </dgm:pt>
    <dgm:pt modelId="{459B4586-9D0E-41B5-9B00-331E741E293D}" type="sibTrans" cxnId="{D4F5B49C-1E26-4B37-876A-BC5411F5CCFF}">
      <dgm:prSet/>
      <dgm:spPr/>
      <dgm:t>
        <a:bodyPr/>
        <a:lstStyle/>
        <a:p>
          <a:endParaRPr lang="zh-TW" altLang="en-US"/>
        </a:p>
      </dgm:t>
    </dgm:pt>
    <dgm:pt modelId="{604B77AB-3059-47C5-996C-54F185D20BAF}">
      <dgm:prSet phldrT="[文字]"/>
      <dgm:spPr/>
      <dgm:t>
        <a:bodyPr/>
        <a:lstStyle/>
        <a:p>
          <a:r>
            <a:rPr lang="zh-TW" altLang="en-US"/>
            <a:t>醫師回覆</a:t>
          </a:r>
        </a:p>
      </dgm:t>
    </dgm:pt>
    <dgm:pt modelId="{785A32DA-E69F-44A4-B30A-630A6208A03D}" type="parTrans" cxnId="{69DE272A-11E1-41D5-8155-E754AAC24A89}">
      <dgm:prSet/>
      <dgm:spPr/>
      <dgm:t>
        <a:bodyPr/>
        <a:lstStyle/>
        <a:p>
          <a:endParaRPr lang="zh-TW" altLang="en-US"/>
        </a:p>
      </dgm:t>
    </dgm:pt>
    <dgm:pt modelId="{9CE843C0-D537-4374-97EF-B314551E6097}" type="sibTrans" cxnId="{69DE272A-11E1-41D5-8155-E754AAC24A89}">
      <dgm:prSet/>
      <dgm:spPr/>
      <dgm:t>
        <a:bodyPr/>
        <a:lstStyle/>
        <a:p>
          <a:endParaRPr lang="zh-TW" altLang="en-US"/>
        </a:p>
      </dgm:t>
    </dgm:pt>
    <dgm:pt modelId="{13CB1890-1486-4B59-B839-30E05C29C1AF}" type="pres">
      <dgm:prSet presAssocID="{F04D499E-8FC3-4A31-8811-F4EEBC0A1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A49E6FE-A5F9-43DC-AA39-4C4E629CF4FD}" type="pres">
      <dgm:prSet presAssocID="{D5D6BD8B-B0DB-4900-BFAA-AFA086938155}" presName="hierRoot1" presStyleCnt="0"/>
      <dgm:spPr/>
    </dgm:pt>
    <dgm:pt modelId="{F93DA0FB-3F84-4677-8D56-4D1EE66FFD86}" type="pres">
      <dgm:prSet presAssocID="{D5D6BD8B-B0DB-4900-BFAA-AFA086938155}" presName="composite" presStyleCnt="0"/>
      <dgm:spPr/>
    </dgm:pt>
    <dgm:pt modelId="{DB89318A-8C63-408D-A304-D812CBE7DAED}" type="pres">
      <dgm:prSet presAssocID="{D5D6BD8B-B0DB-4900-BFAA-AFA086938155}" presName="background" presStyleLbl="node0" presStyleIdx="0" presStyleCnt="1"/>
      <dgm:spPr/>
    </dgm:pt>
    <dgm:pt modelId="{E9BE46EC-D725-4A93-AC37-D81673C86F0C}" type="pres">
      <dgm:prSet presAssocID="{D5D6BD8B-B0DB-4900-BFAA-AFA086938155}" presName="text" presStyleLbl="fgAcc0" presStyleIdx="0" presStyleCnt="1">
        <dgm:presLayoutVars>
          <dgm:chPref val="3"/>
        </dgm:presLayoutVars>
      </dgm:prSet>
      <dgm:spPr/>
    </dgm:pt>
    <dgm:pt modelId="{BC083727-D3F8-4A59-8190-EE28DF92649D}" type="pres">
      <dgm:prSet presAssocID="{D5D6BD8B-B0DB-4900-BFAA-AFA086938155}" presName="hierChild2" presStyleCnt="0"/>
      <dgm:spPr/>
    </dgm:pt>
    <dgm:pt modelId="{6BCFDFC3-5792-4F6D-89F5-5A0DB88CA015}" type="pres">
      <dgm:prSet presAssocID="{B4183EAD-CE97-45C0-82D1-A8818CA3DC06}" presName="Name10" presStyleLbl="parChTrans1D2" presStyleIdx="0" presStyleCnt="4"/>
      <dgm:spPr/>
    </dgm:pt>
    <dgm:pt modelId="{C9FC0A91-8454-4632-A236-0FB70C9AE9B5}" type="pres">
      <dgm:prSet presAssocID="{C7A2CF36-B5EE-4FE1-84A0-32509E09AFEE}" presName="hierRoot2" presStyleCnt="0"/>
      <dgm:spPr/>
    </dgm:pt>
    <dgm:pt modelId="{7B3BD988-1C5A-40AC-AC81-97DEEA58AF7E}" type="pres">
      <dgm:prSet presAssocID="{C7A2CF36-B5EE-4FE1-84A0-32509E09AFEE}" presName="composite2" presStyleCnt="0"/>
      <dgm:spPr/>
    </dgm:pt>
    <dgm:pt modelId="{E6DA26D3-3C86-4D03-9C9D-116A8ACE5851}" type="pres">
      <dgm:prSet presAssocID="{C7A2CF36-B5EE-4FE1-84A0-32509E09AFEE}" presName="background2" presStyleLbl="asst1" presStyleIdx="0" presStyleCnt="3"/>
      <dgm:spPr/>
    </dgm:pt>
    <dgm:pt modelId="{BB3EB5D1-C2C9-4290-96AA-371D1BF57EA8}" type="pres">
      <dgm:prSet presAssocID="{C7A2CF36-B5EE-4FE1-84A0-32509E09AFEE}" presName="text2" presStyleLbl="fgAcc2" presStyleIdx="0" presStyleCnt="4">
        <dgm:presLayoutVars>
          <dgm:chPref val="3"/>
        </dgm:presLayoutVars>
      </dgm:prSet>
      <dgm:spPr/>
    </dgm:pt>
    <dgm:pt modelId="{25827393-BFB2-4701-9727-05D9B8F346AF}" type="pres">
      <dgm:prSet presAssocID="{C7A2CF36-B5EE-4FE1-84A0-32509E09AFEE}" presName="hierChild3" presStyleCnt="0"/>
      <dgm:spPr/>
    </dgm:pt>
    <dgm:pt modelId="{C4D30A9C-ADB4-4535-96BF-119A837AE771}" type="pres">
      <dgm:prSet presAssocID="{7B290F13-BFD8-4C26-B9CE-324A820389AE}" presName="Name17" presStyleLbl="parChTrans1D3" presStyleIdx="0" presStyleCnt="4"/>
      <dgm:spPr/>
    </dgm:pt>
    <dgm:pt modelId="{76E39EEF-1124-41BF-AE5B-E0DA590DAF11}" type="pres">
      <dgm:prSet presAssocID="{407D6142-ED47-4A84-91F3-BC939E5D885A}" presName="hierRoot3" presStyleCnt="0"/>
      <dgm:spPr/>
    </dgm:pt>
    <dgm:pt modelId="{F2663B88-8A57-4B47-A3CA-344DAF02DE70}" type="pres">
      <dgm:prSet presAssocID="{407D6142-ED47-4A84-91F3-BC939E5D885A}" presName="composite3" presStyleCnt="0"/>
      <dgm:spPr/>
    </dgm:pt>
    <dgm:pt modelId="{7F9CFDF5-3A82-4A05-ACB2-C7BBD518B2E3}" type="pres">
      <dgm:prSet presAssocID="{407D6142-ED47-4A84-91F3-BC939E5D885A}" presName="background3" presStyleLbl="node3" presStyleIdx="0" presStyleCnt="3"/>
      <dgm:spPr/>
    </dgm:pt>
    <dgm:pt modelId="{5620A154-527B-4FE7-84CD-EE9775814A24}" type="pres">
      <dgm:prSet presAssocID="{407D6142-ED47-4A84-91F3-BC939E5D885A}" presName="text3" presStyleLbl="fgAcc3" presStyleIdx="0" presStyleCnt="4">
        <dgm:presLayoutVars>
          <dgm:chPref val="3"/>
        </dgm:presLayoutVars>
      </dgm:prSet>
      <dgm:spPr/>
    </dgm:pt>
    <dgm:pt modelId="{1992FB8F-63C1-4322-949C-44A3209FE8E1}" type="pres">
      <dgm:prSet presAssocID="{407D6142-ED47-4A84-91F3-BC939E5D885A}" presName="hierChild4" presStyleCnt="0"/>
      <dgm:spPr/>
    </dgm:pt>
    <dgm:pt modelId="{C0567D96-CF85-493F-A333-5FB38C8AEB6B}" type="pres">
      <dgm:prSet presAssocID="{2822F62A-B1A5-46E8-838C-CAB5FB810B96}" presName="Name17" presStyleLbl="parChTrans1D3" presStyleIdx="1" presStyleCnt="4"/>
      <dgm:spPr/>
    </dgm:pt>
    <dgm:pt modelId="{2FAC94D4-E56E-4F20-8109-C51761AD370B}" type="pres">
      <dgm:prSet presAssocID="{21AEC086-8C7A-4C4A-A48E-8CD96AFFEB67}" presName="hierRoot3" presStyleCnt="0"/>
      <dgm:spPr/>
    </dgm:pt>
    <dgm:pt modelId="{4045C45E-F5C3-4AB8-984C-54635CBEA813}" type="pres">
      <dgm:prSet presAssocID="{21AEC086-8C7A-4C4A-A48E-8CD96AFFEB67}" presName="composite3" presStyleCnt="0"/>
      <dgm:spPr/>
    </dgm:pt>
    <dgm:pt modelId="{E7936C87-9939-4CED-B7FC-6076929040B9}" type="pres">
      <dgm:prSet presAssocID="{21AEC086-8C7A-4C4A-A48E-8CD96AFFEB67}" presName="background3" presStyleLbl="node3" presStyleIdx="1" presStyleCnt="3"/>
      <dgm:spPr/>
    </dgm:pt>
    <dgm:pt modelId="{1F7C9327-8F4A-4DA8-BB1E-DDABACDBFB47}" type="pres">
      <dgm:prSet presAssocID="{21AEC086-8C7A-4C4A-A48E-8CD96AFFEB67}" presName="text3" presStyleLbl="fgAcc3" presStyleIdx="1" presStyleCnt="4">
        <dgm:presLayoutVars>
          <dgm:chPref val="3"/>
        </dgm:presLayoutVars>
      </dgm:prSet>
      <dgm:spPr/>
    </dgm:pt>
    <dgm:pt modelId="{6187E15F-070A-4725-A2A4-545015D53E5F}" type="pres">
      <dgm:prSet presAssocID="{21AEC086-8C7A-4C4A-A48E-8CD96AFFEB67}" presName="hierChild4" presStyleCnt="0"/>
      <dgm:spPr/>
    </dgm:pt>
    <dgm:pt modelId="{BA666880-02EF-42C2-99CD-B46F47DF645E}" type="pres">
      <dgm:prSet presAssocID="{324A9F9A-B17B-45AE-B368-7C6473E57012}" presName="Name10" presStyleLbl="parChTrans1D2" presStyleIdx="1" presStyleCnt="4"/>
      <dgm:spPr/>
    </dgm:pt>
    <dgm:pt modelId="{66CD149B-5A64-47DB-AB2D-2436CDAB56FB}" type="pres">
      <dgm:prSet presAssocID="{DB8A2728-14A9-4A23-9A1B-85BB60EE625D}" presName="hierRoot2" presStyleCnt="0"/>
      <dgm:spPr/>
    </dgm:pt>
    <dgm:pt modelId="{4415E4ED-139D-414D-AC69-7013CDEFA18D}" type="pres">
      <dgm:prSet presAssocID="{DB8A2728-14A9-4A23-9A1B-85BB60EE625D}" presName="composite2" presStyleCnt="0"/>
      <dgm:spPr/>
    </dgm:pt>
    <dgm:pt modelId="{B9D53B47-96CD-4BFE-BF3D-11F56139588A}" type="pres">
      <dgm:prSet presAssocID="{DB8A2728-14A9-4A23-9A1B-85BB60EE625D}" presName="background2" presStyleLbl="asst1" presStyleIdx="1" presStyleCnt="3"/>
      <dgm:spPr/>
    </dgm:pt>
    <dgm:pt modelId="{DE507342-A58A-40E2-8565-513E4F474D12}" type="pres">
      <dgm:prSet presAssocID="{DB8A2728-14A9-4A23-9A1B-85BB60EE625D}" presName="text2" presStyleLbl="fgAcc2" presStyleIdx="1" presStyleCnt="4">
        <dgm:presLayoutVars>
          <dgm:chPref val="3"/>
        </dgm:presLayoutVars>
      </dgm:prSet>
      <dgm:spPr/>
    </dgm:pt>
    <dgm:pt modelId="{F14C26A8-EAB2-48ED-BE58-746D9CAE3B2F}" type="pres">
      <dgm:prSet presAssocID="{DB8A2728-14A9-4A23-9A1B-85BB60EE625D}" presName="hierChild3" presStyleCnt="0"/>
      <dgm:spPr/>
    </dgm:pt>
    <dgm:pt modelId="{D5162087-7481-44A7-B543-51D7BEE713CC}" type="pres">
      <dgm:prSet presAssocID="{AC6B98A8-9A4B-4E51-8113-38083365A641}" presName="Name17" presStyleLbl="parChTrans1D3" presStyleIdx="2" presStyleCnt="4"/>
      <dgm:spPr/>
    </dgm:pt>
    <dgm:pt modelId="{0E4A992D-CC0B-4753-A6C7-44F4A0576FDD}" type="pres">
      <dgm:prSet presAssocID="{91B852E7-CC34-4F4E-8406-C87B957BC7F5}" presName="hierRoot3" presStyleCnt="0"/>
      <dgm:spPr/>
    </dgm:pt>
    <dgm:pt modelId="{1E0E7E6C-BF07-49D5-9A66-00AB2B9EAEAB}" type="pres">
      <dgm:prSet presAssocID="{91B852E7-CC34-4F4E-8406-C87B957BC7F5}" presName="composite3" presStyleCnt="0"/>
      <dgm:spPr/>
    </dgm:pt>
    <dgm:pt modelId="{AB3F1A12-506D-4EBA-87A6-2250B9AF1133}" type="pres">
      <dgm:prSet presAssocID="{91B852E7-CC34-4F4E-8406-C87B957BC7F5}" presName="background3" presStyleLbl="asst1" presStyleIdx="2" presStyleCnt="3"/>
      <dgm:spPr/>
    </dgm:pt>
    <dgm:pt modelId="{500CCB4A-8156-40DC-9BC7-B56931362627}" type="pres">
      <dgm:prSet presAssocID="{91B852E7-CC34-4F4E-8406-C87B957BC7F5}" presName="text3" presStyleLbl="fgAcc3" presStyleIdx="2" presStyleCnt="4">
        <dgm:presLayoutVars>
          <dgm:chPref val="3"/>
        </dgm:presLayoutVars>
      </dgm:prSet>
      <dgm:spPr/>
    </dgm:pt>
    <dgm:pt modelId="{35CAC42E-B6BC-4472-91BC-35C3953EAD44}" type="pres">
      <dgm:prSet presAssocID="{91B852E7-CC34-4F4E-8406-C87B957BC7F5}" presName="hierChild4" presStyleCnt="0"/>
      <dgm:spPr/>
    </dgm:pt>
    <dgm:pt modelId="{0798B0CA-F354-4EB0-87AD-0A49ABECE27D}" type="pres">
      <dgm:prSet presAssocID="{E9919A85-8E87-4248-9EF2-70872F50D0A2}" presName="Name10" presStyleLbl="parChTrans1D2" presStyleIdx="2" presStyleCnt="4"/>
      <dgm:spPr/>
    </dgm:pt>
    <dgm:pt modelId="{E76ABDE1-19AB-46EE-824D-BDAC9C338C7A}" type="pres">
      <dgm:prSet presAssocID="{D561EDE8-6E4E-48F6-9E0E-C6FE5D5B0325}" presName="hierRoot2" presStyleCnt="0"/>
      <dgm:spPr/>
    </dgm:pt>
    <dgm:pt modelId="{C9F9B2DD-83D4-4228-92DE-C1CF24BA4F6D}" type="pres">
      <dgm:prSet presAssocID="{D561EDE8-6E4E-48F6-9E0E-C6FE5D5B0325}" presName="composite2" presStyleCnt="0"/>
      <dgm:spPr/>
    </dgm:pt>
    <dgm:pt modelId="{4E7E55B1-B59F-4A34-BAB5-6D215E52758C}" type="pres">
      <dgm:prSet presAssocID="{D561EDE8-6E4E-48F6-9E0E-C6FE5D5B0325}" presName="background2" presStyleLbl="node2" presStyleIdx="0" presStyleCnt="2"/>
      <dgm:spPr/>
    </dgm:pt>
    <dgm:pt modelId="{F1F562FD-9954-428F-B4B6-7AD197F4EC8E}" type="pres">
      <dgm:prSet presAssocID="{D561EDE8-6E4E-48F6-9E0E-C6FE5D5B0325}" presName="text2" presStyleLbl="fgAcc2" presStyleIdx="2" presStyleCnt="4">
        <dgm:presLayoutVars>
          <dgm:chPref val="3"/>
        </dgm:presLayoutVars>
      </dgm:prSet>
      <dgm:spPr/>
    </dgm:pt>
    <dgm:pt modelId="{1DAEF867-2085-4233-B0AB-7A8F672526B3}" type="pres">
      <dgm:prSet presAssocID="{D561EDE8-6E4E-48F6-9E0E-C6FE5D5B0325}" presName="hierChild3" presStyleCnt="0"/>
      <dgm:spPr/>
    </dgm:pt>
    <dgm:pt modelId="{817971E0-243B-42B4-BADE-FADF40865BF3}" type="pres">
      <dgm:prSet presAssocID="{785A32DA-E69F-44A4-B30A-630A6208A03D}" presName="Name17" presStyleLbl="parChTrans1D3" presStyleIdx="3" presStyleCnt="4"/>
      <dgm:spPr/>
    </dgm:pt>
    <dgm:pt modelId="{A60D5B22-D2CE-405A-BF3A-D8AD1B4A6596}" type="pres">
      <dgm:prSet presAssocID="{604B77AB-3059-47C5-996C-54F185D20BAF}" presName="hierRoot3" presStyleCnt="0"/>
      <dgm:spPr/>
    </dgm:pt>
    <dgm:pt modelId="{3EDE34EC-0D59-42B2-94BD-EF7149405E69}" type="pres">
      <dgm:prSet presAssocID="{604B77AB-3059-47C5-996C-54F185D20BAF}" presName="composite3" presStyleCnt="0"/>
      <dgm:spPr/>
    </dgm:pt>
    <dgm:pt modelId="{5BB77FF0-D007-489B-9706-D25992D9C060}" type="pres">
      <dgm:prSet presAssocID="{604B77AB-3059-47C5-996C-54F185D20BAF}" presName="background3" presStyleLbl="node3" presStyleIdx="2" presStyleCnt="3"/>
      <dgm:spPr/>
    </dgm:pt>
    <dgm:pt modelId="{3262ACFC-0BA0-4DD9-8B9F-F0CA28D5CD23}" type="pres">
      <dgm:prSet presAssocID="{604B77AB-3059-47C5-996C-54F185D20BAF}" presName="text3" presStyleLbl="fgAcc3" presStyleIdx="3" presStyleCnt="4">
        <dgm:presLayoutVars>
          <dgm:chPref val="3"/>
        </dgm:presLayoutVars>
      </dgm:prSet>
      <dgm:spPr/>
    </dgm:pt>
    <dgm:pt modelId="{F055FD1F-7A04-45BE-B022-C4CBA82A2C95}" type="pres">
      <dgm:prSet presAssocID="{604B77AB-3059-47C5-996C-54F185D20BAF}" presName="hierChild4" presStyleCnt="0"/>
      <dgm:spPr/>
    </dgm:pt>
    <dgm:pt modelId="{4285F8C4-A8B5-4CC0-A7EE-C327B78B978F}" type="pres">
      <dgm:prSet presAssocID="{2FEE72AD-4F4F-4E90-90BE-DA0955C570A9}" presName="Name10" presStyleLbl="parChTrans1D2" presStyleIdx="3" presStyleCnt="4"/>
      <dgm:spPr/>
    </dgm:pt>
    <dgm:pt modelId="{FCFC2339-158D-467E-83D7-0E5EA2C01EC5}" type="pres">
      <dgm:prSet presAssocID="{A7BDDEED-815D-40B1-903F-C9AEE93B76A3}" presName="hierRoot2" presStyleCnt="0"/>
      <dgm:spPr/>
    </dgm:pt>
    <dgm:pt modelId="{2884FB8B-AA67-404D-BD9B-3F0166D2D7FD}" type="pres">
      <dgm:prSet presAssocID="{A7BDDEED-815D-40B1-903F-C9AEE93B76A3}" presName="composite2" presStyleCnt="0"/>
      <dgm:spPr/>
    </dgm:pt>
    <dgm:pt modelId="{DA1CCA5A-9753-4182-920E-A2347DDFA654}" type="pres">
      <dgm:prSet presAssocID="{A7BDDEED-815D-40B1-903F-C9AEE93B76A3}" presName="background2" presStyleLbl="node2" presStyleIdx="1" presStyleCnt="2"/>
      <dgm:spPr/>
    </dgm:pt>
    <dgm:pt modelId="{0BAA7FB4-EE8E-4F9A-95E2-8EFEDC061296}" type="pres">
      <dgm:prSet presAssocID="{A7BDDEED-815D-40B1-903F-C9AEE93B76A3}" presName="text2" presStyleLbl="fgAcc2" presStyleIdx="3" presStyleCnt="4">
        <dgm:presLayoutVars>
          <dgm:chPref val="3"/>
        </dgm:presLayoutVars>
      </dgm:prSet>
      <dgm:spPr/>
    </dgm:pt>
    <dgm:pt modelId="{A7208163-FBEB-4CD7-A05C-13146DC1BA10}" type="pres">
      <dgm:prSet presAssocID="{A7BDDEED-815D-40B1-903F-C9AEE93B76A3}" presName="hierChild3" presStyleCnt="0"/>
      <dgm:spPr/>
    </dgm:pt>
  </dgm:ptLst>
  <dgm:cxnLst>
    <dgm:cxn modelId="{AA05B301-2263-49DD-BB8E-CE3E24021480}" srcId="{C7A2CF36-B5EE-4FE1-84A0-32509E09AFEE}" destId="{407D6142-ED47-4A84-91F3-BC939E5D885A}" srcOrd="0" destOrd="0" parTransId="{7B290F13-BFD8-4C26-B9CE-324A820389AE}" sibTransId="{D2B28908-29BE-41B2-B60A-E89EC86600D6}"/>
    <dgm:cxn modelId="{CBCEEB0C-8C77-4E3C-9A6C-0A194303705E}" srcId="{C7A2CF36-B5EE-4FE1-84A0-32509E09AFEE}" destId="{21AEC086-8C7A-4C4A-A48E-8CD96AFFEB67}" srcOrd="1" destOrd="0" parTransId="{2822F62A-B1A5-46E8-838C-CAB5FB810B96}" sibTransId="{14861639-1EE5-485A-A7B9-59DD247B2C7F}"/>
    <dgm:cxn modelId="{3453E81C-E2DA-4E85-B34A-0C296397F674}" srcId="{D5D6BD8B-B0DB-4900-BFAA-AFA086938155}" destId="{C7A2CF36-B5EE-4FE1-84A0-32509E09AFEE}" srcOrd="0" destOrd="0" parTransId="{B4183EAD-CE97-45C0-82D1-A8818CA3DC06}" sibTransId="{A4AFAE73-52AB-45DC-B349-9B21D504456E}"/>
    <dgm:cxn modelId="{69DE272A-11E1-41D5-8155-E754AAC24A89}" srcId="{D561EDE8-6E4E-48F6-9E0E-C6FE5D5B0325}" destId="{604B77AB-3059-47C5-996C-54F185D20BAF}" srcOrd="0" destOrd="0" parTransId="{785A32DA-E69F-44A4-B30A-630A6208A03D}" sibTransId="{9CE843C0-D537-4374-97EF-B314551E6097}"/>
    <dgm:cxn modelId="{5B01D336-B5FF-4BF8-B2CC-A50FCC51C217}" srcId="{D5D6BD8B-B0DB-4900-BFAA-AFA086938155}" destId="{D561EDE8-6E4E-48F6-9E0E-C6FE5D5B0325}" srcOrd="2" destOrd="0" parTransId="{E9919A85-8E87-4248-9EF2-70872F50D0A2}" sibTransId="{BF41486E-C865-4694-931C-0A8932DB7F33}"/>
    <dgm:cxn modelId="{3498873A-03B8-4A04-BA29-390D12B020CF}" srcId="{D5D6BD8B-B0DB-4900-BFAA-AFA086938155}" destId="{A7BDDEED-815D-40B1-903F-C9AEE93B76A3}" srcOrd="3" destOrd="0" parTransId="{2FEE72AD-4F4F-4E90-90BE-DA0955C570A9}" sibTransId="{684DC768-1478-4DC4-AD62-D1FE08A74512}"/>
    <dgm:cxn modelId="{F11E9B3C-90A2-430C-8885-F4A23D247DA7}" type="presOf" srcId="{324A9F9A-B17B-45AE-B368-7C6473E57012}" destId="{BA666880-02EF-42C2-99CD-B46F47DF645E}" srcOrd="0" destOrd="0" presId="urn:microsoft.com/office/officeart/2005/8/layout/hierarchy1"/>
    <dgm:cxn modelId="{EB0E6D3F-642F-4AB3-AC1D-5D44D0880A85}" type="presOf" srcId="{D561EDE8-6E4E-48F6-9E0E-C6FE5D5B0325}" destId="{F1F562FD-9954-428F-B4B6-7AD197F4EC8E}" srcOrd="0" destOrd="0" presId="urn:microsoft.com/office/officeart/2005/8/layout/hierarchy1"/>
    <dgm:cxn modelId="{CDBF0148-D10B-4604-AFC6-BDFFE110AD84}" type="presOf" srcId="{604B77AB-3059-47C5-996C-54F185D20BAF}" destId="{3262ACFC-0BA0-4DD9-8B9F-F0CA28D5CD23}" srcOrd="0" destOrd="0" presId="urn:microsoft.com/office/officeart/2005/8/layout/hierarchy1"/>
    <dgm:cxn modelId="{8F7F0968-C5FC-4604-AA37-E9C0EDF90AB1}" type="presOf" srcId="{2822F62A-B1A5-46E8-838C-CAB5FB810B96}" destId="{C0567D96-CF85-493F-A333-5FB38C8AEB6B}" srcOrd="0" destOrd="0" presId="urn:microsoft.com/office/officeart/2005/8/layout/hierarchy1"/>
    <dgm:cxn modelId="{C74A8371-66BE-4414-AC70-283AD19628B3}" type="presOf" srcId="{407D6142-ED47-4A84-91F3-BC939E5D885A}" destId="{5620A154-527B-4FE7-84CD-EE9775814A24}" srcOrd="0" destOrd="0" presId="urn:microsoft.com/office/officeart/2005/8/layout/hierarchy1"/>
    <dgm:cxn modelId="{DFA90375-E9F1-4C23-86A9-769A586FB94E}" type="presOf" srcId="{F04D499E-8FC3-4A31-8811-F4EEBC0A1C8C}" destId="{13CB1890-1486-4B59-B839-30E05C29C1AF}" srcOrd="0" destOrd="0" presId="urn:microsoft.com/office/officeart/2005/8/layout/hierarchy1"/>
    <dgm:cxn modelId="{9E3FD155-7F48-425B-8B0C-FD08BA93B977}" type="presOf" srcId="{785A32DA-E69F-44A4-B30A-630A6208A03D}" destId="{817971E0-243B-42B4-BADE-FADF40865BF3}" srcOrd="0" destOrd="0" presId="urn:microsoft.com/office/officeart/2005/8/layout/hierarchy1"/>
    <dgm:cxn modelId="{2FDC3977-F353-4F09-BA4A-DAA65707E008}" type="presOf" srcId="{21AEC086-8C7A-4C4A-A48E-8CD96AFFEB67}" destId="{1F7C9327-8F4A-4DA8-BB1E-DDABACDBFB47}" srcOrd="0" destOrd="0" presId="urn:microsoft.com/office/officeart/2005/8/layout/hierarchy1"/>
    <dgm:cxn modelId="{E108A27F-37EB-42D6-9EF9-CBED68AC7502}" type="presOf" srcId="{DB8A2728-14A9-4A23-9A1B-85BB60EE625D}" destId="{DE507342-A58A-40E2-8565-513E4F474D12}" srcOrd="0" destOrd="0" presId="urn:microsoft.com/office/officeart/2005/8/layout/hierarchy1"/>
    <dgm:cxn modelId="{2D988392-9A14-4B71-8ABE-5C0F1138608B}" type="presOf" srcId="{C7A2CF36-B5EE-4FE1-84A0-32509E09AFEE}" destId="{BB3EB5D1-C2C9-4290-96AA-371D1BF57EA8}" srcOrd="0" destOrd="0" presId="urn:microsoft.com/office/officeart/2005/8/layout/hierarchy1"/>
    <dgm:cxn modelId="{D4F5B49C-1E26-4B37-876A-BC5411F5CCFF}" srcId="{DB8A2728-14A9-4A23-9A1B-85BB60EE625D}" destId="{91B852E7-CC34-4F4E-8406-C87B957BC7F5}" srcOrd="0" destOrd="0" parTransId="{AC6B98A8-9A4B-4E51-8113-38083365A641}" sibTransId="{459B4586-9D0E-41B5-9B00-331E741E293D}"/>
    <dgm:cxn modelId="{32B25EA6-9E20-46A1-B235-0436C901078C}" type="presOf" srcId="{A7BDDEED-815D-40B1-903F-C9AEE93B76A3}" destId="{0BAA7FB4-EE8E-4F9A-95E2-8EFEDC061296}" srcOrd="0" destOrd="0" presId="urn:microsoft.com/office/officeart/2005/8/layout/hierarchy1"/>
    <dgm:cxn modelId="{32F3FBAE-FE1D-4F25-AA35-5AB6F5A83BD8}" type="presOf" srcId="{AC6B98A8-9A4B-4E51-8113-38083365A641}" destId="{D5162087-7481-44A7-B543-51D7BEE713CC}" srcOrd="0" destOrd="0" presId="urn:microsoft.com/office/officeart/2005/8/layout/hierarchy1"/>
    <dgm:cxn modelId="{73CF1DC5-B7F4-4326-B92C-FAD3500730C2}" type="presOf" srcId="{D5D6BD8B-B0DB-4900-BFAA-AFA086938155}" destId="{E9BE46EC-D725-4A93-AC37-D81673C86F0C}" srcOrd="0" destOrd="0" presId="urn:microsoft.com/office/officeart/2005/8/layout/hierarchy1"/>
    <dgm:cxn modelId="{C3A262C9-D579-4501-9876-2FE6B7017ADB}" type="presOf" srcId="{B4183EAD-CE97-45C0-82D1-A8818CA3DC06}" destId="{6BCFDFC3-5792-4F6D-89F5-5A0DB88CA015}" srcOrd="0" destOrd="0" presId="urn:microsoft.com/office/officeart/2005/8/layout/hierarchy1"/>
    <dgm:cxn modelId="{0C78E9CC-1C12-4ADA-8DB0-6CBA58CD2690}" type="presOf" srcId="{2FEE72AD-4F4F-4E90-90BE-DA0955C570A9}" destId="{4285F8C4-A8B5-4CC0-A7EE-C327B78B978F}" srcOrd="0" destOrd="0" presId="urn:microsoft.com/office/officeart/2005/8/layout/hierarchy1"/>
    <dgm:cxn modelId="{CEB38DD5-3C5F-4372-81C8-1FE56AF175D2}" srcId="{F04D499E-8FC3-4A31-8811-F4EEBC0A1C8C}" destId="{D5D6BD8B-B0DB-4900-BFAA-AFA086938155}" srcOrd="0" destOrd="0" parTransId="{97A78743-675A-43BD-BCA1-FD44317886E3}" sibTransId="{B8E1D152-92EB-45E7-9EF7-947076FEA22F}"/>
    <dgm:cxn modelId="{7B9D7FDF-ADEE-4FDE-A790-E8F6678B451C}" type="presOf" srcId="{7B290F13-BFD8-4C26-B9CE-324A820389AE}" destId="{C4D30A9C-ADB4-4535-96BF-119A837AE771}" srcOrd="0" destOrd="0" presId="urn:microsoft.com/office/officeart/2005/8/layout/hierarchy1"/>
    <dgm:cxn modelId="{DF2C6FE9-9DD1-4AB5-B7ED-B478F0097FAD}" type="presOf" srcId="{91B852E7-CC34-4F4E-8406-C87B957BC7F5}" destId="{500CCB4A-8156-40DC-9BC7-B56931362627}" srcOrd="0" destOrd="0" presId="urn:microsoft.com/office/officeart/2005/8/layout/hierarchy1"/>
    <dgm:cxn modelId="{A14765F8-A372-4DD6-9E1F-1E9E81FE2C5C}" type="presOf" srcId="{E9919A85-8E87-4248-9EF2-70872F50D0A2}" destId="{0798B0CA-F354-4EB0-87AD-0A49ABECE27D}" srcOrd="0" destOrd="0" presId="urn:microsoft.com/office/officeart/2005/8/layout/hierarchy1"/>
    <dgm:cxn modelId="{8FDC91FA-B243-48D6-81E2-5FEE2C9587F7}" srcId="{D5D6BD8B-B0DB-4900-BFAA-AFA086938155}" destId="{DB8A2728-14A9-4A23-9A1B-85BB60EE625D}" srcOrd="1" destOrd="0" parTransId="{324A9F9A-B17B-45AE-B368-7C6473E57012}" sibTransId="{DA34B109-57AD-4DBD-A2A6-8FC525725911}"/>
    <dgm:cxn modelId="{B5151BD2-6539-4D3B-AA7C-49FED2CAE20F}" type="presParOf" srcId="{13CB1890-1486-4B59-B839-30E05C29C1AF}" destId="{AA49E6FE-A5F9-43DC-AA39-4C4E629CF4FD}" srcOrd="0" destOrd="0" presId="urn:microsoft.com/office/officeart/2005/8/layout/hierarchy1"/>
    <dgm:cxn modelId="{CA389DF3-EE0F-457C-BEE2-B83DECEBE456}" type="presParOf" srcId="{AA49E6FE-A5F9-43DC-AA39-4C4E629CF4FD}" destId="{F93DA0FB-3F84-4677-8D56-4D1EE66FFD86}" srcOrd="0" destOrd="0" presId="urn:microsoft.com/office/officeart/2005/8/layout/hierarchy1"/>
    <dgm:cxn modelId="{DB470AD2-4642-41BE-941F-1E4C11EDAFA4}" type="presParOf" srcId="{F93DA0FB-3F84-4677-8D56-4D1EE66FFD86}" destId="{DB89318A-8C63-408D-A304-D812CBE7DAED}" srcOrd="0" destOrd="0" presId="urn:microsoft.com/office/officeart/2005/8/layout/hierarchy1"/>
    <dgm:cxn modelId="{4768B60D-A7D6-402C-B0A6-0C9A6D690904}" type="presParOf" srcId="{F93DA0FB-3F84-4677-8D56-4D1EE66FFD86}" destId="{E9BE46EC-D725-4A93-AC37-D81673C86F0C}" srcOrd="1" destOrd="0" presId="urn:microsoft.com/office/officeart/2005/8/layout/hierarchy1"/>
    <dgm:cxn modelId="{51364E15-D7BF-497E-AFF0-89E4B0D08F63}" type="presParOf" srcId="{AA49E6FE-A5F9-43DC-AA39-4C4E629CF4FD}" destId="{BC083727-D3F8-4A59-8190-EE28DF92649D}" srcOrd="1" destOrd="0" presId="urn:microsoft.com/office/officeart/2005/8/layout/hierarchy1"/>
    <dgm:cxn modelId="{0C52A7B4-4E07-4F7A-900F-FF7097165151}" type="presParOf" srcId="{BC083727-D3F8-4A59-8190-EE28DF92649D}" destId="{6BCFDFC3-5792-4F6D-89F5-5A0DB88CA015}" srcOrd="0" destOrd="0" presId="urn:microsoft.com/office/officeart/2005/8/layout/hierarchy1"/>
    <dgm:cxn modelId="{F32C264E-4131-4450-9CAD-EC51C7F92293}" type="presParOf" srcId="{BC083727-D3F8-4A59-8190-EE28DF92649D}" destId="{C9FC0A91-8454-4632-A236-0FB70C9AE9B5}" srcOrd="1" destOrd="0" presId="urn:microsoft.com/office/officeart/2005/8/layout/hierarchy1"/>
    <dgm:cxn modelId="{9A9FBD1C-5827-4939-8056-7145B29087CC}" type="presParOf" srcId="{C9FC0A91-8454-4632-A236-0FB70C9AE9B5}" destId="{7B3BD988-1C5A-40AC-AC81-97DEEA58AF7E}" srcOrd="0" destOrd="0" presId="urn:microsoft.com/office/officeart/2005/8/layout/hierarchy1"/>
    <dgm:cxn modelId="{1B666E29-76FE-445F-8DB8-FF2690D542D1}" type="presParOf" srcId="{7B3BD988-1C5A-40AC-AC81-97DEEA58AF7E}" destId="{E6DA26D3-3C86-4D03-9C9D-116A8ACE5851}" srcOrd="0" destOrd="0" presId="urn:microsoft.com/office/officeart/2005/8/layout/hierarchy1"/>
    <dgm:cxn modelId="{C82E260B-DE6B-49AF-8024-97DDB8C1A6BF}" type="presParOf" srcId="{7B3BD988-1C5A-40AC-AC81-97DEEA58AF7E}" destId="{BB3EB5D1-C2C9-4290-96AA-371D1BF57EA8}" srcOrd="1" destOrd="0" presId="urn:microsoft.com/office/officeart/2005/8/layout/hierarchy1"/>
    <dgm:cxn modelId="{0B3480E4-9BCB-4B61-8B98-5D548064019D}" type="presParOf" srcId="{C9FC0A91-8454-4632-A236-0FB70C9AE9B5}" destId="{25827393-BFB2-4701-9727-05D9B8F346AF}" srcOrd="1" destOrd="0" presId="urn:microsoft.com/office/officeart/2005/8/layout/hierarchy1"/>
    <dgm:cxn modelId="{8A0A16D8-392B-408D-A745-7C0A69110C66}" type="presParOf" srcId="{25827393-BFB2-4701-9727-05D9B8F346AF}" destId="{C4D30A9C-ADB4-4535-96BF-119A837AE771}" srcOrd="0" destOrd="0" presId="urn:microsoft.com/office/officeart/2005/8/layout/hierarchy1"/>
    <dgm:cxn modelId="{8BB0F08B-5A0E-47B7-8151-FEB66DAB9BBB}" type="presParOf" srcId="{25827393-BFB2-4701-9727-05D9B8F346AF}" destId="{76E39EEF-1124-41BF-AE5B-E0DA590DAF11}" srcOrd="1" destOrd="0" presId="urn:microsoft.com/office/officeart/2005/8/layout/hierarchy1"/>
    <dgm:cxn modelId="{B8A09C46-72A4-4695-85EC-91291AE8F6F8}" type="presParOf" srcId="{76E39EEF-1124-41BF-AE5B-E0DA590DAF11}" destId="{F2663B88-8A57-4B47-A3CA-344DAF02DE70}" srcOrd="0" destOrd="0" presId="urn:microsoft.com/office/officeart/2005/8/layout/hierarchy1"/>
    <dgm:cxn modelId="{CA1596E5-0F7E-40F9-ADC8-30A5BB2B722B}" type="presParOf" srcId="{F2663B88-8A57-4B47-A3CA-344DAF02DE70}" destId="{7F9CFDF5-3A82-4A05-ACB2-C7BBD518B2E3}" srcOrd="0" destOrd="0" presId="urn:microsoft.com/office/officeart/2005/8/layout/hierarchy1"/>
    <dgm:cxn modelId="{60197537-8C25-4AD8-8DC6-5632AEF4A827}" type="presParOf" srcId="{F2663B88-8A57-4B47-A3CA-344DAF02DE70}" destId="{5620A154-527B-4FE7-84CD-EE9775814A24}" srcOrd="1" destOrd="0" presId="urn:microsoft.com/office/officeart/2005/8/layout/hierarchy1"/>
    <dgm:cxn modelId="{2E511E4A-8138-42F4-A2E6-F761EC16F045}" type="presParOf" srcId="{76E39EEF-1124-41BF-AE5B-E0DA590DAF11}" destId="{1992FB8F-63C1-4322-949C-44A3209FE8E1}" srcOrd="1" destOrd="0" presId="urn:microsoft.com/office/officeart/2005/8/layout/hierarchy1"/>
    <dgm:cxn modelId="{57728C4E-230A-4BA9-8598-199656D9F8E1}" type="presParOf" srcId="{25827393-BFB2-4701-9727-05D9B8F346AF}" destId="{C0567D96-CF85-493F-A333-5FB38C8AEB6B}" srcOrd="2" destOrd="0" presId="urn:microsoft.com/office/officeart/2005/8/layout/hierarchy1"/>
    <dgm:cxn modelId="{31DAE7D9-AB0A-415F-A1EE-49C6A486D3FE}" type="presParOf" srcId="{25827393-BFB2-4701-9727-05D9B8F346AF}" destId="{2FAC94D4-E56E-4F20-8109-C51761AD370B}" srcOrd="3" destOrd="0" presId="urn:microsoft.com/office/officeart/2005/8/layout/hierarchy1"/>
    <dgm:cxn modelId="{B7872C81-BDB7-49EC-9047-EDA0855C905A}" type="presParOf" srcId="{2FAC94D4-E56E-4F20-8109-C51761AD370B}" destId="{4045C45E-F5C3-4AB8-984C-54635CBEA813}" srcOrd="0" destOrd="0" presId="urn:microsoft.com/office/officeart/2005/8/layout/hierarchy1"/>
    <dgm:cxn modelId="{9E227249-0DE2-498C-A06B-A4E5DEFFCFD6}" type="presParOf" srcId="{4045C45E-F5C3-4AB8-984C-54635CBEA813}" destId="{E7936C87-9939-4CED-B7FC-6076929040B9}" srcOrd="0" destOrd="0" presId="urn:microsoft.com/office/officeart/2005/8/layout/hierarchy1"/>
    <dgm:cxn modelId="{D8E8AB6F-4313-4D4C-831D-53EA9407879E}" type="presParOf" srcId="{4045C45E-F5C3-4AB8-984C-54635CBEA813}" destId="{1F7C9327-8F4A-4DA8-BB1E-DDABACDBFB47}" srcOrd="1" destOrd="0" presId="urn:microsoft.com/office/officeart/2005/8/layout/hierarchy1"/>
    <dgm:cxn modelId="{350E8F09-81CB-4680-B683-4DE0A403668B}" type="presParOf" srcId="{2FAC94D4-E56E-4F20-8109-C51761AD370B}" destId="{6187E15F-070A-4725-A2A4-545015D53E5F}" srcOrd="1" destOrd="0" presId="urn:microsoft.com/office/officeart/2005/8/layout/hierarchy1"/>
    <dgm:cxn modelId="{1AB96A51-5469-4658-ADCE-2687F40D3745}" type="presParOf" srcId="{BC083727-D3F8-4A59-8190-EE28DF92649D}" destId="{BA666880-02EF-42C2-99CD-B46F47DF645E}" srcOrd="2" destOrd="0" presId="urn:microsoft.com/office/officeart/2005/8/layout/hierarchy1"/>
    <dgm:cxn modelId="{DA48C3E8-79EA-446D-9A8D-6B520841C4C0}" type="presParOf" srcId="{BC083727-D3F8-4A59-8190-EE28DF92649D}" destId="{66CD149B-5A64-47DB-AB2D-2436CDAB56FB}" srcOrd="3" destOrd="0" presId="urn:microsoft.com/office/officeart/2005/8/layout/hierarchy1"/>
    <dgm:cxn modelId="{F9FF5C01-3410-40BD-A023-6CAB93133B80}" type="presParOf" srcId="{66CD149B-5A64-47DB-AB2D-2436CDAB56FB}" destId="{4415E4ED-139D-414D-AC69-7013CDEFA18D}" srcOrd="0" destOrd="0" presId="urn:microsoft.com/office/officeart/2005/8/layout/hierarchy1"/>
    <dgm:cxn modelId="{00DBB43E-0ED8-48D8-B169-A4F75225A432}" type="presParOf" srcId="{4415E4ED-139D-414D-AC69-7013CDEFA18D}" destId="{B9D53B47-96CD-4BFE-BF3D-11F56139588A}" srcOrd="0" destOrd="0" presId="urn:microsoft.com/office/officeart/2005/8/layout/hierarchy1"/>
    <dgm:cxn modelId="{526D7059-85F8-4E54-B42A-65491343AB1B}" type="presParOf" srcId="{4415E4ED-139D-414D-AC69-7013CDEFA18D}" destId="{DE507342-A58A-40E2-8565-513E4F474D12}" srcOrd="1" destOrd="0" presId="urn:microsoft.com/office/officeart/2005/8/layout/hierarchy1"/>
    <dgm:cxn modelId="{5E2EE910-938C-4E3F-A12E-EA42AB5E2D7B}" type="presParOf" srcId="{66CD149B-5A64-47DB-AB2D-2436CDAB56FB}" destId="{F14C26A8-EAB2-48ED-BE58-746D9CAE3B2F}" srcOrd="1" destOrd="0" presId="urn:microsoft.com/office/officeart/2005/8/layout/hierarchy1"/>
    <dgm:cxn modelId="{0AAF5E15-185B-4076-BB4C-6A84FD14D61C}" type="presParOf" srcId="{F14C26A8-EAB2-48ED-BE58-746D9CAE3B2F}" destId="{D5162087-7481-44A7-B543-51D7BEE713CC}" srcOrd="0" destOrd="0" presId="urn:microsoft.com/office/officeart/2005/8/layout/hierarchy1"/>
    <dgm:cxn modelId="{9999DA20-73E0-4607-8CC1-E02563FA997F}" type="presParOf" srcId="{F14C26A8-EAB2-48ED-BE58-746D9CAE3B2F}" destId="{0E4A992D-CC0B-4753-A6C7-44F4A0576FDD}" srcOrd="1" destOrd="0" presId="urn:microsoft.com/office/officeart/2005/8/layout/hierarchy1"/>
    <dgm:cxn modelId="{3C23767E-FDDB-4D67-877C-E21405DB855F}" type="presParOf" srcId="{0E4A992D-CC0B-4753-A6C7-44F4A0576FDD}" destId="{1E0E7E6C-BF07-49D5-9A66-00AB2B9EAEAB}" srcOrd="0" destOrd="0" presId="urn:microsoft.com/office/officeart/2005/8/layout/hierarchy1"/>
    <dgm:cxn modelId="{C0AD63F8-8D40-4B1C-B8A3-B88B0053D749}" type="presParOf" srcId="{1E0E7E6C-BF07-49D5-9A66-00AB2B9EAEAB}" destId="{AB3F1A12-506D-4EBA-87A6-2250B9AF1133}" srcOrd="0" destOrd="0" presId="urn:microsoft.com/office/officeart/2005/8/layout/hierarchy1"/>
    <dgm:cxn modelId="{0E6C1AD0-6149-461E-8C47-B4A423304BDD}" type="presParOf" srcId="{1E0E7E6C-BF07-49D5-9A66-00AB2B9EAEAB}" destId="{500CCB4A-8156-40DC-9BC7-B56931362627}" srcOrd="1" destOrd="0" presId="urn:microsoft.com/office/officeart/2005/8/layout/hierarchy1"/>
    <dgm:cxn modelId="{BA233866-18BC-4DDB-879E-19D935FDB5A3}" type="presParOf" srcId="{0E4A992D-CC0B-4753-A6C7-44F4A0576FDD}" destId="{35CAC42E-B6BC-4472-91BC-35C3953EAD44}" srcOrd="1" destOrd="0" presId="urn:microsoft.com/office/officeart/2005/8/layout/hierarchy1"/>
    <dgm:cxn modelId="{50EE2135-EEDE-446C-922A-99B10651B1D3}" type="presParOf" srcId="{BC083727-D3F8-4A59-8190-EE28DF92649D}" destId="{0798B0CA-F354-4EB0-87AD-0A49ABECE27D}" srcOrd="4" destOrd="0" presId="urn:microsoft.com/office/officeart/2005/8/layout/hierarchy1"/>
    <dgm:cxn modelId="{8F1ECE3B-AE47-4CB5-9DDC-5499186022F2}" type="presParOf" srcId="{BC083727-D3F8-4A59-8190-EE28DF92649D}" destId="{E76ABDE1-19AB-46EE-824D-BDAC9C338C7A}" srcOrd="5" destOrd="0" presId="urn:microsoft.com/office/officeart/2005/8/layout/hierarchy1"/>
    <dgm:cxn modelId="{C56068DA-C9A7-47C6-AA7D-1EA6C8C84353}" type="presParOf" srcId="{E76ABDE1-19AB-46EE-824D-BDAC9C338C7A}" destId="{C9F9B2DD-83D4-4228-92DE-C1CF24BA4F6D}" srcOrd="0" destOrd="0" presId="urn:microsoft.com/office/officeart/2005/8/layout/hierarchy1"/>
    <dgm:cxn modelId="{5A732DEC-99A6-49D9-ADC1-082BDDCAAA5A}" type="presParOf" srcId="{C9F9B2DD-83D4-4228-92DE-C1CF24BA4F6D}" destId="{4E7E55B1-B59F-4A34-BAB5-6D215E52758C}" srcOrd="0" destOrd="0" presId="urn:microsoft.com/office/officeart/2005/8/layout/hierarchy1"/>
    <dgm:cxn modelId="{3DEAC76B-AA90-46E8-8C3D-ACE0360FC77E}" type="presParOf" srcId="{C9F9B2DD-83D4-4228-92DE-C1CF24BA4F6D}" destId="{F1F562FD-9954-428F-B4B6-7AD197F4EC8E}" srcOrd="1" destOrd="0" presId="urn:microsoft.com/office/officeart/2005/8/layout/hierarchy1"/>
    <dgm:cxn modelId="{E585E795-21CE-4616-A956-D1E7E754E8FF}" type="presParOf" srcId="{E76ABDE1-19AB-46EE-824D-BDAC9C338C7A}" destId="{1DAEF867-2085-4233-B0AB-7A8F672526B3}" srcOrd="1" destOrd="0" presId="urn:microsoft.com/office/officeart/2005/8/layout/hierarchy1"/>
    <dgm:cxn modelId="{985F6EE8-4838-444B-BDAD-04CE15DAB835}" type="presParOf" srcId="{1DAEF867-2085-4233-B0AB-7A8F672526B3}" destId="{817971E0-243B-42B4-BADE-FADF40865BF3}" srcOrd="0" destOrd="0" presId="urn:microsoft.com/office/officeart/2005/8/layout/hierarchy1"/>
    <dgm:cxn modelId="{A262E759-BDCF-4EBB-8F25-6045991E1AB2}" type="presParOf" srcId="{1DAEF867-2085-4233-B0AB-7A8F672526B3}" destId="{A60D5B22-D2CE-405A-BF3A-D8AD1B4A6596}" srcOrd="1" destOrd="0" presId="urn:microsoft.com/office/officeart/2005/8/layout/hierarchy1"/>
    <dgm:cxn modelId="{B923F869-7165-4AFE-B168-04902DAB0413}" type="presParOf" srcId="{A60D5B22-D2CE-405A-BF3A-D8AD1B4A6596}" destId="{3EDE34EC-0D59-42B2-94BD-EF7149405E69}" srcOrd="0" destOrd="0" presId="urn:microsoft.com/office/officeart/2005/8/layout/hierarchy1"/>
    <dgm:cxn modelId="{F246863A-2099-4552-9DC1-08850CC75336}" type="presParOf" srcId="{3EDE34EC-0D59-42B2-94BD-EF7149405E69}" destId="{5BB77FF0-D007-489B-9706-D25992D9C060}" srcOrd="0" destOrd="0" presId="urn:microsoft.com/office/officeart/2005/8/layout/hierarchy1"/>
    <dgm:cxn modelId="{758CC40C-0B09-4A9A-83BC-B0B67EDA8F1E}" type="presParOf" srcId="{3EDE34EC-0D59-42B2-94BD-EF7149405E69}" destId="{3262ACFC-0BA0-4DD9-8B9F-F0CA28D5CD23}" srcOrd="1" destOrd="0" presId="urn:microsoft.com/office/officeart/2005/8/layout/hierarchy1"/>
    <dgm:cxn modelId="{E9F391B6-04D3-4C4E-84F5-6DFA01055658}" type="presParOf" srcId="{A60D5B22-D2CE-405A-BF3A-D8AD1B4A6596}" destId="{F055FD1F-7A04-45BE-B022-C4CBA82A2C95}" srcOrd="1" destOrd="0" presId="urn:microsoft.com/office/officeart/2005/8/layout/hierarchy1"/>
    <dgm:cxn modelId="{7C5EF047-EE51-4705-936E-DCE77D9F8F92}" type="presParOf" srcId="{BC083727-D3F8-4A59-8190-EE28DF92649D}" destId="{4285F8C4-A8B5-4CC0-A7EE-C327B78B978F}" srcOrd="6" destOrd="0" presId="urn:microsoft.com/office/officeart/2005/8/layout/hierarchy1"/>
    <dgm:cxn modelId="{B02E50D1-60D4-4D32-BD60-B52339B68B11}" type="presParOf" srcId="{BC083727-D3F8-4A59-8190-EE28DF92649D}" destId="{FCFC2339-158D-467E-83D7-0E5EA2C01EC5}" srcOrd="7" destOrd="0" presId="urn:microsoft.com/office/officeart/2005/8/layout/hierarchy1"/>
    <dgm:cxn modelId="{672D60E3-36E5-4BF6-A0EA-44466BC1EF55}" type="presParOf" srcId="{FCFC2339-158D-467E-83D7-0E5EA2C01EC5}" destId="{2884FB8B-AA67-404D-BD9B-3F0166D2D7FD}" srcOrd="0" destOrd="0" presId="urn:microsoft.com/office/officeart/2005/8/layout/hierarchy1"/>
    <dgm:cxn modelId="{D5B52CB0-367B-4FEE-9E43-DAE5F621879D}" type="presParOf" srcId="{2884FB8B-AA67-404D-BD9B-3F0166D2D7FD}" destId="{DA1CCA5A-9753-4182-920E-A2347DDFA654}" srcOrd="0" destOrd="0" presId="urn:microsoft.com/office/officeart/2005/8/layout/hierarchy1"/>
    <dgm:cxn modelId="{778A3355-2A23-4661-AC4A-AE0B2C5017D3}" type="presParOf" srcId="{2884FB8B-AA67-404D-BD9B-3F0166D2D7FD}" destId="{0BAA7FB4-EE8E-4F9A-95E2-8EFEDC061296}" srcOrd="1" destOrd="0" presId="urn:microsoft.com/office/officeart/2005/8/layout/hierarchy1"/>
    <dgm:cxn modelId="{F8E1D16F-D0BA-435A-91D2-848B0F0FC1A8}" type="presParOf" srcId="{FCFC2339-158D-467E-83D7-0E5EA2C01EC5}" destId="{A7208163-FBEB-4CD7-A05C-13146DC1BA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5F8C4-A8B5-4CC0-A7EE-C327B78B978F}">
      <dsp:nvSpPr>
        <dsp:cNvPr id="0" name=""/>
        <dsp:cNvSpPr/>
      </dsp:nvSpPr>
      <dsp:spPr>
        <a:xfrm>
          <a:off x="5357479" y="1270617"/>
          <a:ext cx="3523637" cy="479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08"/>
              </a:lnTo>
              <a:lnTo>
                <a:pt x="3523637" y="326508"/>
              </a:lnTo>
              <a:lnTo>
                <a:pt x="3523637" y="4791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971E0-243B-42B4-BADE-FADF40865BF3}">
      <dsp:nvSpPr>
        <dsp:cNvPr id="0" name=""/>
        <dsp:cNvSpPr/>
      </dsp:nvSpPr>
      <dsp:spPr>
        <a:xfrm>
          <a:off x="6821889" y="2795849"/>
          <a:ext cx="91440" cy="479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91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98B0CA-F354-4EB0-87AD-0A49ABECE27D}">
      <dsp:nvSpPr>
        <dsp:cNvPr id="0" name=""/>
        <dsp:cNvSpPr/>
      </dsp:nvSpPr>
      <dsp:spPr>
        <a:xfrm>
          <a:off x="5357479" y="1270617"/>
          <a:ext cx="1510130" cy="479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08"/>
              </a:lnTo>
              <a:lnTo>
                <a:pt x="1510130" y="326508"/>
              </a:lnTo>
              <a:lnTo>
                <a:pt x="1510130" y="4791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62087-7481-44A7-B543-51D7BEE713CC}">
      <dsp:nvSpPr>
        <dsp:cNvPr id="0" name=""/>
        <dsp:cNvSpPr/>
      </dsp:nvSpPr>
      <dsp:spPr>
        <a:xfrm>
          <a:off x="4808382" y="2795849"/>
          <a:ext cx="91440" cy="4791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91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66880-02EF-42C2-99CD-B46F47DF645E}">
      <dsp:nvSpPr>
        <dsp:cNvPr id="0" name=""/>
        <dsp:cNvSpPr/>
      </dsp:nvSpPr>
      <dsp:spPr>
        <a:xfrm>
          <a:off x="4854102" y="1270617"/>
          <a:ext cx="503376" cy="479123"/>
        </a:xfrm>
        <a:custGeom>
          <a:avLst/>
          <a:gdLst/>
          <a:ahLst/>
          <a:cxnLst/>
          <a:rect l="0" t="0" r="0" b="0"/>
          <a:pathLst>
            <a:path>
              <a:moveTo>
                <a:pt x="503376" y="0"/>
              </a:moveTo>
              <a:lnTo>
                <a:pt x="503376" y="326508"/>
              </a:lnTo>
              <a:lnTo>
                <a:pt x="0" y="326508"/>
              </a:lnTo>
              <a:lnTo>
                <a:pt x="0" y="4791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67D96-CF85-493F-A333-5FB38C8AEB6B}">
      <dsp:nvSpPr>
        <dsp:cNvPr id="0" name=""/>
        <dsp:cNvSpPr/>
      </dsp:nvSpPr>
      <dsp:spPr>
        <a:xfrm>
          <a:off x="1833841" y="2795849"/>
          <a:ext cx="1006753" cy="479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6508"/>
              </a:lnTo>
              <a:lnTo>
                <a:pt x="1006753" y="326508"/>
              </a:lnTo>
              <a:lnTo>
                <a:pt x="1006753" y="4791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30A9C-ADB4-4535-96BF-119A837AE771}">
      <dsp:nvSpPr>
        <dsp:cNvPr id="0" name=""/>
        <dsp:cNvSpPr/>
      </dsp:nvSpPr>
      <dsp:spPr>
        <a:xfrm>
          <a:off x="827088" y="2795849"/>
          <a:ext cx="1006753" cy="479123"/>
        </a:xfrm>
        <a:custGeom>
          <a:avLst/>
          <a:gdLst/>
          <a:ahLst/>
          <a:cxnLst/>
          <a:rect l="0" t="0" r="0" b="0"/>
          <a:pathLst>
            <a:path>
              <a:moveTo>
                <a:pt x="1006753" y="0"/>
              </a:moveTo>
              <a:lnTo>
                <a:pt x="1006753" y="326508"/>
              </a:lnTo>
              <a:lnTo>
                <a:pt x="0" y="326508"/>
              </a:lnTo>
              <a:lnTo>
                <a:pt x="0" y="47912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CFDFC3-5792-4F6D-89F5-5A0DB88CA015}">
      <dsp:nvSpPr>
        <dsp:cNvPr id="0" name=""/>
        <dsp:cNvSpPr/>
      </dsp:nvSpPr>
      <dsp:spPr>
        <a:xfrm>
          <a:off x="1833841" y="1270617"/>
          <a:ext cx="3523637" cy="479123"/>
        </a:xfrm>
        <a:custGeom>
          <a:avLst/>
          <a:gdLst/>
          <a:ahLst/>
          <a:cxnLst/>
          <a:rect l="0" t="0" r="0" b="0"/>
          <a:pathLst>
            <a:path>
              <a:moveTo>
                <a:pt x="3523637" y="0"/>
              </a:moveTo>
              <a:lnTo>
                <a:pt x="3523637" y="326508"/>
              </a:lnTo>
              <a:lnTo>
                <a:pt x="0" y="326508"/>
              </a:lnTo>
              <a:lnTo>
                <a:pt x="0" y="47912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89318A-8C63-408D-A304-D812CBE7DAED}">
      <dsp:nvSpPr>
        <dsp:cNvPr id="0" name=""/>
        <dsp:cNvSpPr/>
      </dsp:nvSpPr>
      <dsp:spPr>
        <a:xfrm>
          <a:off x="4533771" y="224509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E46EC-D725-4A93-AC37-D81673C86F0C}">
      <dsp:nvSpPr>
        <dsp:cNvPr id="0" name=""/>
        <dsp:cNvSpPr/>
      </dsp:nvSpPr>
      <dsp:spPr>
        <a:xfrm>
          <a:off x="4716817" y="398403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首頁</a:t>
          </a:r>
        </a:p>
      </dsp:txBody>
      <dsp:txXfrm>
        <a:off x="4747456" y="429042"/>
        <a:ext cx="1586136" cy="984830"/>
      </dsp:txXfrm>
    </dsp:sp>
    <dsp:sp modelId="{E6DA26D3-3C86-4D03-9C9D-116A8ACE5851}">
      <dsp:nvSpPr>
        <dsp:cNvPr id="0" name=""/>
        <dsp:cNvSpPr/>
      </dsp:nvSpPr>
      <dsp:spPr>
        <a:xfrm>
          <a:off x="1010134" y="1749740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EB5D1-C2C9-4290-96AA-371D1BF57EA8}">
      <dsp:nvSpPr>
        <dsp:cNvPr id="0" name=""/>
        <dsp:cNvSpPr/>
      </dsp:nvSpPr>
      <dsp:spPr>
        <a:xfrm>
          <a:off x="1193180" y="1923634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登入畫面</a:t>
          </a:r>
        </a:p>
      </dsp:txBody>
      <dsp:txXfrm>
        <a:off x="1223819" y="1954273"/>
        <a:ext cx="1586136" cy="984830"/>
      </dsp:txXfrm>
    </dsp:sp>
    <dsp:sp modelId="{7F9CFDF5-3A82-4A05-ACB2-C7BBD518B2E3}">
      <dsp:nvSpPr>
        <dsp:cNvPr id="0" name=""/>
        <dsp:cNvSpPr/>
      </dsp:nvSpPr>
      <dsp:spPr>
        <a:xfrm>
          <a:off x="3380" y="3274972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20A154-527B-4FE7-84CD-EE9775814A24}">
      <dsp:nvSpPr>
        <dsp:cNvPr id="0" name=""/>
        <dsp:cNvSpPr/>
      </dsp:nvSpPr>
      <dsp:spPr>
        <a:xfrm>
          <a:off x="186426" y="3448866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登入</a:t>
          </a:r>
        </a:p>
      </dsp:txBody>
      <dsp:txXfrm>
        <a:off x="217065" y="3479505"/>
        <a:ext cx="1586136" cy="984830"/>
      </dsp:txXfrm>
    </dsp:sp>
    <dsp:sp modelId="{E7936C87-9939-4CED-B7FC-6076929040B9}">
      <dsp:nvSpPr>
        <dsp:cNvPr id="0" name=""/>
        <dsp:cNvSpPr/>
      </dsp:nvSpPr>
      <dsp:spPr>
        <a:xfrm>
          <a:off x="2016887" y="3274972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C9327-8F4A-4DA8-BB1E-DDABACDBFB47}">
      <dsp:nvSpPr>
        <dsp:cNvPr id="0" name=""/>
        <dsp:cNvSpPr/>
      </dsp:nvSpPr>
      <dsp:spPr>
        <a:xfrm>
          <a:off x="2199933" y="3448866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註冊</a:t>
          </a:r>
        </a:p>
      </dsp:txBody>
      <dsp:txXfrm>
        <a:off x="2230572" y="3479505"/>
        <a:ext cx="1586136" cy="984830"/>
      </dsp:txXfrm>
    </dsp:sp>
    <dsp:sp modelId="{B9D53B47-96CD-4BFE-BF3D-11F56139588A}">
      <dsp:nvSpPr>
        <dsp:cNvPr id="0" name=""/>
        <dsp:cNvSpPr/>
      </dsp:nvSpPr>
      <dsp:spPr>
        <a:xfrm>
          <a:off x="4030394" y="1749740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07342-A58A-40E2-8565-513E4F474D12}">
      <dsp:nvSpPr>
        <dsp:cNvPr id="0" name=""/>
        <dsp:cNvSpPr/>
      </dsp:nvSpPr>
      <dsp:spPr>
        <a:xfrm>
          <a:off x="4213441" y="1923634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菸量統計</a:t>
          </a:r>
        </a:p>
      </dsp:txBody>
      <dsp:txXfrm>
        <a:off x="4244080" y="1954273"/>
        <a:ext cx="1586136" cy="984830"/>
      </dsp:txXfrm>
    </dsp:sp>
    <dsp:sp modelId="{AB3F1A12-506D-4EBA-87A6-2250B9AF1133}">
      <dsp:nvSpPr>
        <dsp:cNvPr id="0" name=""/>
        <dsp:cNvSpPr/>
      </dsp:nvSpPr>
      <dsp:spPr>
        <a:xfrm>
          <a:off x="4030394" y="3274972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0CCB4A-8156-40DC-9BC7-B56931362627}">
      <dsp:nvSpPr>
        <dsp:cNvPr id="0" name=""/>
        <dsp:cNvSpPr/>
      </dsp:nvSpPr>
      <dsp:spPr>
        <a:xfrm>
          <a:off x="4213441" y="3448866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使用者清單</a:t>
          </a:r>
        </a:p>
      </dsp:txBody>
      <dsp:txXfrm>
        <a:off x="4244080" y="3479505"/>
        <a:ext cx="1586136" cy="984830"/>
      </dsp:txXfrm>
    </dsp:sp>
    <dsp:sp modelId="{4E7E55B1-B59F-4A34-BAB5-6D215E52758C}">
      <dsp:nvSpPr>
        <dsp:cNvPr id="0" name=""/>
        <dsp:cNvSpPr/>
      </dsp:nvSpPr>
      <dsp:spPr>
        <a:xfrm>
          <a:off x="6043902" y="1749740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562FD-9954-428F-B4B6-7AD197F4EC8E}">
      <dsp:nvSpPr>
        <dsp:cNvPr id="0" name=""/>
        <dsp:cNvSpPr/>
      </dsp:nvSpPr>
      <dsp:spPr>
        <a:xfrm>
          <a:off x="6226948" y="1923634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醫師</a:t>
          </a:r>
          <a:r>
            <a:rPr lang="en-US" altLang="zh-TW" sz="2200" kern="1200"/>
            <a:t>Q&amp;A</a:t>
          </a:r>
          <a:endParaRPr lang="zh-TW" altLang="en-US" sz="2200" kern="1200"/>
        </a:p>
      </dsp:txBody>
      <dsp:txXfrm>
        <a:off x="6257587" y="1954273"/>
        <a:ext cx="1586136" cy="984830"/>
      </dsp:txXfrm>
    </dsp:sp>
    <dsp:sp modelId="{5BB77FF0-D007-489B-9706-D25992D9C060}">
      <dsp:nvSpPr>
        <dsp:cNvPr id="0" name=""/>
        <dsp:cNvSpPr/>
      </dsp:nvSpPr>
      <dsp:spPr>
        <a:xfrm>
          <a:off x="6043902" y="3274972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2ACFC-0BA0-4DD9-8B9F-F0CA28D5CD23}">
      <dsp:nvSpPr>
        <dsp:cNvPr id="0" name=""/>
        <dsp:cNvSpPr/>
      </dsp:nvSpPr>
      <dsp:spPr>
        <a:xfrm>
          <a:off x="6226948" y="3448866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/>
            <a:t>醫師回覆</a:t>
          </a:r>
        </a:p>
      </dsp:txBody>
      <dsp:txXfrm>
        <a:off x="6257587" y="3479505"/>
        <a:ext cx="1586136" cy="984830"/>
      </dsp:txXfrm>
    </dsp:sp>
    <dsp:sp modelId="{DA1CCA5A-9753-4182-920E-A2347DDFA654}">
      <dsp:nvSpPr>
        <dsp:cNvPr id="0" name=""/>
        <dsp:cNvSpPr/>
      </dsp:nvSpPr>
      <dsp:spPr>
        <a:xfrm>
          <a:off x="8057409" y="1749740"/>
          <a:ext cx="1647414" cy="10461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A7FB4-EE8E-4F9A-95E2-8EFEDC061296}">
      <dsp:nvSpPr>
        <dsp:cNvPr id="0" name=""/>
        <dsp:cNvSpPr/>
      </dsp:nvSpPr>
      <dsp:spPr>
        <a:xfrm>
          <a:off x="8240455" y="1923634"/>
          <a:ext cx="1647414" cy="10461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200" kern="1200" dirty="0"/>
            <a:t>帳號管理</a:t>
          </a:r>
        </a:p>
      </dsp:txBody>
      <dsp:txXfrm>
        <a:off x="8271094" y="1954273"/>
        <a:ext cx="1586136" cy="984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00591-7E6E-4BCB-AE34-96440DAE0F9F}" type="datetimeFigureOut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B4D70-0390-4371-8655-1DF4D45910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05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5B4D70-0390-4371-8655-1DF4D45910E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79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3744-3AE5-46D6-A42C-DAAF14D81534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53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FCC29-1BB4-4190-8B3B-0980F7DA6DA6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18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1D8BE-A792-4A86-BC9C-35A968DA4D49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000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3EAEC-9D85-4EB4-A4E9-5208EBB96BDB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7981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93CAF-794F-42A0-B739-87DB496C4585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869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A57-8CCC-4E4F-91B8-2C80ED562902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3995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01047-397B-4996-BED3-9C5FAD828C80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0180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E5DA4-E36F-4D39-A121-14F1FC86242F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088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70B04-26F3-4208-AD98-09F0D1BEC96B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3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587CC-3B70-40AF-B9C9-3E12C0A10161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285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6019-880E-4302-BBCF-E453EDB05BDD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020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06DBB-A8CA-4F86-A910-AAC8C8931736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88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390E-81E9-4250-B33C-F3405C81CAF8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9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0EF04-F5BF-467C-8940-DB69980DD3CE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247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A23D6-F530-4C4F-A3CF-7447D6D2A9B7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826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10511-9CE2-4B26-98B2-4E5F210FE0F8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316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2E968-CA56-4B0D-900E-F9F8C265B76F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625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CE92D4D-9B76-4301-9BF0-2C0523CB9D18}" type="datetime1">
              <a:rPr lang="zh-TW" altLang="en-US" smtClean="0"/>
              <a:t>2017/12/5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BAFF45E-8ADE-4141-B66B-ACFB555265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66182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trianglelin.blogspot.com/2013/05/3.html" TargetMode="External"/><Relationship Id="rId2" Type="http://schemas.openxmlformats.org/officeDocument/2006/relationships/image" Target="../media/image54.jpg&amp;ehk=ltMS2CLbunVRHscvwvb6DA&amp;r=0&amp;pid=OfficeInsert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.wikipedia.org/zh-tw/File:ShiingJerTwu%E9%86%AB%E5%B8%AB%E8%A2%8D7.JPG" TargetMode="External"/><Relationship Id="rId5" Type="http://schemas.openxmlformats.org/officeDocument/2006/relationships/image" Target="../media/image56.jpeg"/><Relationship Id="rId4" Type="http://schemas.openxmlformats.org/officeDocument/2006/relationships/image" Target="../media/image55.jpg&amp;ehk=quaQ2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39D897-1FEF-4E8E-995B-D1FB1441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1579" y="239604"/>
            <a:ext cx="10197821" cy="2463627"/>
          </a:xfrm>
        </p:spPr>
        <p:txBody>
          <a:bodyPr>
            <a:normAutofit/>
          </a:bodyPr>
          <a:lstStyle/>
          <a:p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   </a:t>
            </a:r>
            <a:r>
              <a:rPr lang="zh-TW" altLang="en-US" sz="72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消雲散</a:t>
            </a:r>
            <a:b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</a:b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         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-  </a:t>
            </a: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zh-TW" altLang="en-US" sz="40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亞東            小幫手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33A4F2-3199-4E4D-B423-9797C968ACA9}"/>
              </a:ext>
            </a:extLst>
          </p:cNvPr>
          <p:cNvSpPr txBox="1"/>
          <p:nvPr/>
        </p:nvSpPr>
        <p:spPr>
          <a:xfrm>
            <a:off x="4470820" y="5678876"/>
            <a:ext cx="7237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鮑明杰  李旻祐  蔡明戰  潘政逸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830BF5-EFE0-4C86-AD07-09983C46C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59" y="1798067"/>
            <a:ext cx="1174107" cy="1174107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C60013-DF8F-4F09-B008-2459EB7DDA3E}"/>
              </a:ext>
            </a:extLst>
          </p:cNvPr>
          <p:cNvSpPr txBox="1"/>
          <p:nvPr/>
        </p:nvSpPr>
        <p:spPr>
          <a:xfrm>
            <a:off x="4154431" y="874737"/>
            <a:ext cx="877163" cy="923330"/>
          </a:xfrm>
          <a:prstGeom prst="rect">
            <a:avLst/>
          </a:prstGeom>
          <a:noFill/>
        </p:spPr>
        <p:txBody>
          <a:bodyPr wrap="square" rtlCol="0">
            <a:prstTxWarp prst="textDeflate">
              <a:avLst/>
            </a:prstTxWarp>
            <a:spAutoFit/>
          </a:bodyPr>
          <a:lstStyle/>
          <a:p>
            <a:r>
              <a:rPr lang="zh-TW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菸</a:t>
            </a:r>
          </a:p>
        </p:txBody>
      </p:sp>
    </p:spTree>
    <p:extLst>
      <p:ext uri="{BB962C8B-B14F-4D97-AF65-F5344CB8AC3E}">
        <p14:creationId xmlns:p14="http://schemas.microsoft.com/office/powerpoint/2010/main" val="52195920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AA5DA2-14BE-40AB-8EE4-51ED87DA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5" y="1485420"/>
            <a:ext cx="2360295" cy="41960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4C4D9A7-8160-4FFD-99E1-B9D71D061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82" y="1472352"/>
            <a:ext cx="2360295" cy="41960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EABCAC1-CE35-4ADC-8554-6AF650FD9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54" y="1485420"/>
            <a:ext cx="2302343" cy="409305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1634711-D860-4DCC-A8C4-665C68051A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60" y="1509888"/>
            <a:ext cx="2202498" cy="39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1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五邊形 5">
            <a:extLst>
              <a:ext uri="{FF2B5EF4-FFF2-40B4-BE49-F238E27FC236}">
                <a16:creationId xmlns:a16="http://schemas.microsoft.com/office/drawing/2014/main" id="{FEDC60C3-A139-4B02-877C-42D55D06A568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定時提醒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01D846-4B1A-4183-A086-18D7EA5E4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57" y="1911700"/>
            <a:ext cx="2687478" cy="4562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0143F4-E7D6-4E49-B038-3588FAA24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79" y="0"/>
            <a:ext cx="1778851" cy="169539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7FBEAEC-A354-40AC-9DD2-A2673AC1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7" y="1911700"/>
            <a:ext cx="2557130" cy="4573903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A2EAB9-F566-411E-B65F-A824CC0AF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19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五邊形 5">
            <a:extLst>
              <a:ext uri="{FF2B5EF4-FFF2-40B4-BE49-F238E27FC236}">
                <a16:creationId xmlns:a16="http://schemas.microsoft.com/office/drawing/2014/main" id="{EF8CBF26-9EA2-4E92-BA8A-723F08AA04D3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</a:t>
            </a: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&amp;</a:t>
            </a: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zh-TW" altLang="en-US" sz="5400" b="1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4D1A399-208A-46B2-99AD-0FE4C82C3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33" y="1743074"/>
            <a:ext cx="2764966" cy="4924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BF50F66-1944-4443-9BD7-AB35B7C78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90" y="1743074"/>
            <a:ext cx="2865120" cy="4953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4584D0-34D4-4061-BFC7-072BA92C3A9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84" y="369067"/>
            <a:ext cx="1180800" cy="11808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29989A-8B87-458B-B214-C06E6967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42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dissolve/>
      </p:transition>
    </mc:Choice>
    <mc:Fallback xmlns="">
      <p:transition spd="med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五邊形 5">
            <a:extLst>
              <a:ext uri="{FF2B5EF4-FFF2-40B4-BE49-F238E27FC236}">
                <a16:creationId xmlns:a16="http://schemas.microsoft.com/office/drawing/2014/main" id="{EF8CBF26-9EA2-4E92-BA8A-723F08AA04D3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</a:t>
            </a: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&amp;</a:t>
            </a:r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zh-TW" altLang="en-US" sz="5400" b="1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4584D0-34D4-4061-BFC7-072BA92C3A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84" y="369067"/>
            <a:ext cx="1180800" cy="11808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29989A-8B87-458B-B214-C06E6967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1D35828-D0A6-433B-8F7C-4F1479540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" y="2439035"/>
            <a:ext cx="4698048" cy="31394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0C516B5-D8A3-409E-9EB8-5E587EE93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5404"/>
            <a:ext cx="4868481" cy="424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dissolve/>
      </p:transition>
    </mc:Choice>
    <mc:Fallback xmlns="">
      <p:transition spd="med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3D5F27B-B36C-4523-B53D-AB77A66268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53" y="368917"/>
            <a:ext cx="1181100" cy="1181100"/>
          </a:xfrm>
          <a:prstGeom prst="rect">
            <a:avLst/>
          </a:prstGeom>
        </p:spPr>
      </p:pic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132313C2-6C64-45BF-BFAD-77C9F645C522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戒菸小常識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235D14-6916-4408-BDB4-0A7F976E4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59" y="1924049"/>
            <a:ext cx="2671918" cy="4772025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7B2FEB-B3C8-43FF-8E31-6001DC76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792111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0EA4CF-A0E0-4740-A3D7-8403211A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流程圖: 卡片 4">
            <a:extLst>
              <a:ext uri="{FF2B5EF4-FFF2-40B4-BE49-F238E27FC236}">
                <a16:creationId xmlns:a16="http://schemas.microsoft.com/office/drawing/2014/main" id="{BBEEAAA5-46C1-4372-923F-C4F788B7AE9B}"/>
              </a:ext>
            </a:extLst>
          </p:cNvPr>
          <p:cNvSpPr/>
          <p:nvPr/>
        </p:nvSpPr>
        <p:spPr>
          <a:xfrm>
            <a:off x="2841524" y="550606"/>
            <a:ext cx="7266038" cy="1091380"/>
          </a:xfrm>
          <a:prstGeom prst="flowChartPunchedCard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菸癮測驗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D5D6CB2-7E25-403C-98F6-8614DF592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68" y="2052320"/>
            <a:ext cx="2514600" cy="44704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B8B1852-A749-4053-BD97-36024301F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58" y="2016760"/>
            <a:ext cx="2554605" cy="454152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F046432-A17C-4D07-9C50-2352E7F61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07" y="1981200"/>
            <a:ext cx="2554605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63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3172F8-E6A7-43B2-BD90-F0C272CD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流程圖: 卡片 4">
            <a:extLst>
              <a:ext uri="{FF2B5EF4-FFF2-40B4-BE49-F238E27FC236}">
                <a16:creationId xmlns:a16="http://schemas.microsoft.com/office/drawing/2014/main" id="{B85A8112-9E3A-4237-9C0F-0C7E1EDD7222}"/>
              </a:ext>
            </a:extLst>
          </p:cNvPr>
          <p:cNvSpPr/>
          <p:nvPr/>
        </p:nvSpPr>
        <p:spPr>
          <a:xfrm>
            <a:off x="2802195" y="747251"/>
            <a:ext cx="7266038" cy="1091380"/>
          </a:xfrm>
          <a:prstGeom prst="flowChartPunchedCar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信箱驗證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C07909-E772-4180-92E3-3790221B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283" y="2260681"/>
            <a:ext cx="3009900" cy="3238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68DD4BD-8512-48A5-AD83-7C2CBE202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11" y="2143188"/>
            <a:ext cx="3739675" cy="396756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1D3969E-4BD3-487B-AC9B-D54C3147699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4" y="2143187"/>
            <a:ext cx="2493525" cy="39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2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3172F8-E6A7-43B2-BD90-F0C272CD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流程圖: 卡片 4">
            <a:extLst>
              <a:ext uri="{FF2B5EF4-FFF2-40B4-BE49-F238E27FC236}">
                <a16:creationId xmlns:a16="http://schemas.microsoft.com/office/drawing/2014/main" id="{B85A8112-9E3A-4237-9C0F-0C7E1EDD7222}"/>
              </a:ext>
            </a:extLst>
          </p:cNvPr>
          <p:cNvSpPr/>
          <p:nvPr/>
        </p:nvSpPr>
        <p:spPr>
          <a:xfrm>
            <a:off x="2802195" y="747251"/>
            <a:ext cx="7266038" cy="1091380"/>
          </a:xfrm>
          <a:prstGeom prst="flowChartPunchedCar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更新提醒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089A39-71E5-4E0C-AA62-5DF89E0F5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757" y="1964224"/>
            <a:ext cx="2535844" cy="44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38798E63-3632-4D05-B898-E63DBAC8A9D9}"/>
              </a:ext>
            </a:extLst>
          </p:cNvPr>
          <p:cNvSpPr/>
          <p:nvPr/>
        </p:nvSpPr>
        <p:spPr>
          <a:xfrm>
            <a:off x="2618913" y="2831976"/>
            <a:ext cx="6800295" cy="16867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DEMO</a:t>
            </a:r>
            <a:endParaRPr lang="zh-TW" altLang="en-US" sz="8800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2F6B41-FC39-4FC4-AFCD-9C66C703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0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20B7D4A-6BE4-41FA-9EE1-8F2D9CC470E5}"/>
              </a:ext>
            </a:extLst>
          </p:cNvPr>
          <p:cNvSpPr/>
          <p:nvPr/>
        </p:nvSpPr>
        <p:spPr>
          <a:xfrm>
            <a:off x="731196" y="281088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功能架構圖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0187FF-7048-47F2-9E25-C31C523A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1DB5333-FE52-4628-B53A-3DEE0ACD4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" y="1587500"/>
            <a:ext cx="104584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gallery dir="l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DBEEDF3-614E-4A0E-909E-525522B47AE4}"/>
              </a:ext>
            </a:extLst>
          </p:cNvPr>
          <p:cNvSpPr/>
          <p:nvPr/>
        </p:nvSpPr>
        <p:spPr>
          <a:xfrm>
            <a:off x="4276762" y="2096161"/>
            <a:ext cx="3284738" cy="211286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FB9319-251F-46B1-B75E-60A3E7D9B2CC}"/>
              </a:ext>
            </a:extLst>
          </p:cNvPr>
          <p:cNvSpPr/>
          <p:nvPr/>
        </p:nvSpPr>
        <p:spPr>
          <a:xfrm>
            <a:off x="4414403" y="263975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十大死因</a:t>
            </a:r>
          </a:p>
        </p:txBody>
      </p:sp>
      <p:grpSp>
        <p:nvGrpSpPr>
          <p:cNvPr id="10" name="群組 9"/>
          <p:cNvGrpSpPr/>
          <p:nvPr/>
        </p:nvGrpSpPr>
        <p:grpSpPr>
          <a:xfrm>
            <a:off x="3955539" y="512238"/>
            <a:ext cx="1375688" cy="1489731"/>
            <a:chOff x="3955539" y="512238"/>
            <a:chExt cx="1375688" cy="1489731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99DF2ED-89A2-465D-B1D7-92D1CEF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539" y="512238"/>
              <a:ext cx="1375688" cy="1094207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21B816B-3C66-4D48-835C-EB76F5631A82}"/>
                </a:ext>
              </a:extLst>
            </p:cNvPr>
            <p:cNvSpPr txBox="1"/>
            <p:nvPr/>
          </p:nvSpPr>
          <p:spPr>
            <a:xfrm>
              <a:off x="4111827" y="1632637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2.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心臟病</a:t>
              </a: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905929" y="2582169"/>
            <a:ext cx="1609182" cy="1465587"/>
            <a:chOff x="905929" y="2582169"/>
            <a:chExt cx="1609182" cy="1465587"/>
          </a:xfrm>
        </p:grpSpPr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FB3F76B-A361-4EFD-88ED-1FF8CB4E4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29" y="2582169"/>
              <a:ext cx="1609182" cy="1096255"/>
            </a:xfrm>
            <a:prstGeom prst="rect">
              <a:avLst/>
            </a:prstGeom>
          </p:spPr>
        </p:pic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69C95441-876F-49AB-9557-A1E0A4440D99}"/>
                </a:ext>
              </a:extLst>
            </p:cNvPr>
            <p:cNvSpPr txBox="1"/>
            <p:nvPr/>
          </p:nvSpPr>
          <p:spPr>
            <a:xfrm>
              <a:off x="1178964" y="3678424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5.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糖尿病</a:t>
              </a: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6561642" y="4698067"/>
            <a:ext cx="1813774" cy="1590733"/>
            <a:chOff x="6561642" y="4698067"/>
            <a:chExt cx="1813774" cy="159073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30434771-AB28-435B-9AB5-DA3E16EF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642" y="4698067"/>
              <a:ext cx="1813774" cy="119406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6DAF6073-E043-47C1-88E8-6C0A0A4DD71E}"/>
                </a:ext>
              </a:extLst>
            </p:cNvPr>
            <p:cNvSpPr txBox="1"/>
            <p:nvPr/>
          </p:nvSpPr>
          <p:spPr>
            <a:xfrm>
              <a:off x="7094656" y="591946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8.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自殺</a:t>
              </a:r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3980080" y="4727683"/>
            <a:ext cx="1986441" cy="1561117"/>
            <a:chOff x="3980080" y="4727683"/>
            <a:chExt cx="1986441" cy="1561117"/>
          </a:xfrm>
        </p:grpSpPr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345442B5-4A8F-4CD9-8C23-611CDEAA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988" y="4727683"/>
              <a:ext cx="1764626" cy="1161712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7D3DA01D-8C3D-457D-BE65-D0AFCE2FE28F}"/>
                </a:ext>
              </a:extLst>
            </p:cNvPr>
            <p:cNvSpPr txBox="1"/>
            <p:nvPr/>
          </p:nvSpPr>
          <p:spPr>
            <a:xfrm>
              <a:off x="3980080" y="5919468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7.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慢性阻塞性疾病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561642" y="512238"/>
            <a:ext cx="1669846" cy="1627347"/>
            <a:chOff x="6561642" y="512238"/>
            <a:chExt cx="1669846" cy="1627347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B7D8D13C-FCEA-4586-B330-91E4A5AB5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642" y="512238"/>
              <a:ext cx="1669846" cy="1261376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7CF67DA3-A8A2-44B1-8A49-A642992A4FE4}"/>
                </a:ext>
              </a:extLst>
            </p:cNvPr>
            <p:cNvSpPr txBox="1"/>
            <p:nvPr/>
          </p:nvSpPr>
          <p:spPr>
            <a:xfrm>
              <a:off x="7052389" y="1770253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3.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肺炎</a:t>
              </a: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905929" y="4796571"/>
            <a:ext cx="1828800" cy="1462156"/>
            <a:chOff x="905929" y="4796571"/>
            <a:chExt cx="1828800" cy="1462156"/>
          </a:xfrm>
        </p:grpSpPr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71DE0ABF-FE8D-459E-BE4A-457DC247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29" y="4796571"/>
              <a:ext cx="1828800" cy="109728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2ED2ED12-0271-4EF6-93E3-43E3AF6F6C18}"/>
                </a:ext>
              </a:extLst>
            </p:cNvPr>
            <p:cNvSpPr txBox="1"/>
            <p:nvPr/>
          </p:nvSpPr>
          <p:spPr>
            <a:xfrm>
              <a:off x="1103224" y="5889395"/>
              <a:ext cx="12939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6.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事故傷害</a:t>
              </a: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8963630" y="4698067"/>
            <a:ext cx="3140603" cy="1560660"/>
            <a:chOff x="8848292" y="4698067"/>
            <a:chExt cx="3140603" cy="1560660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EEC7FD3F-3304-4CD7-B031-2B7AC5AA1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5971" y="4698067"/>
              <a:ext cx="1295824" cy="1183290"/>
            </a:xfrm>
            <a:prstGeom prst="rect">
              <a:avLst/>
            </a:prstGeom>
          </p:spPr>
        </p:pic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A1C67B15-144F-437A-A5D8-0B45D0B7EFF6}"/>
                </a:ext>
              </a:extLst>
            </p:cNvPr>
            <p:cNvSpPr txBox="1"/>
            <p:nvPr/>
          </p:nvSpPr>
          <p:spPr>
            <a:xfrm>
              <a:off x="8848292" y="5889395"/>
              <a:ext cx="3140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9.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腎炎、腎病症後群及腎病變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9247102" y="2533597"/>
            <a:ext cx="2347117" cy="1494172"/>
            <a:chOff x="8949357" y="2427563"/>
            <a:chExt cx="2347117" cy="1494172"/>
          </a:xfrm>
        </p:grpSpPr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BC0E2C1C-0101-4567-9A92-4041C534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739" y="2427563"/>
              <a:ext cx="1689139" cy="1049044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A93DA8A-F6E6-49EF-8D98-E10B5AD2E34D}"/>
                </a:ext>
              </a:extLst>
            </p:cNvPr>
            <p:cNvSpPr txBox="1"/>
            <p:nvPr/>
          </p:nvSpPr>
          <p:spPr>
            <a:xfrm>
              <a:off x="8949357" y="3552403"/>
              <a:ext cx="2347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10.</a:t>
              </a:r>
              <a:r>
                <a:rPr lang="zh-TW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dobe 繁黑體 Std B" panose="020B0700000000000000" pitchFamily="34" charset="-120"/>
                  <a:ea typeface="Adobe 繁黑體 Std B" panose="020B0700000000000000" pitchFamily="34" charset="-120"/>
                </a:rPr>
                <a:t>慢性肝病及肝硬化</a:t>
              </a:r>
              <a:endParaRPr lang="zh-TW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dobe 繁黑體 Std B" panose="020B0700000000000000" pitchFamily="34" charset="-120"/>
                <a:ea typeface="Adobe 繁黑體 Std B" panose="020B0700000000000000" pitchFamily="34" charset="-12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905929" y="512238"/>
            <a:ext cx="1525439" cy="1442681"/>
            <a:chOff x="905929" y="512238"/>
            <a:chExt cx="1525439" cy="1442681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D934D63-28E9-463A-BAD2-B3991D4A6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929" y="512238"/>
              <a:ext cx="1525439" cy="1070267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6A81A1A-9B9F-4951-91EA-F9357A17D43A}"/>
                </a:ext>
              </a:extLst>
            </p:cNvPr>
            <p:cNvSpPr txBox="1"/>
            <p:nvPr/>
          </p:nvSpPr>
          <p:spPr>
            <a:xfrm>
              <a:off x="1341595" y="1585587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1.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癌症</a:t>
              </a: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9318857" y="512238"/>
            <a:ext cx="1862460" cy="1653906"/>
            <a:chOff x="9112079" y="512238"/>
            <a:chExt cx="1862460" cy="1653906"/>
          </a:xfrm>
        </p:grpSpPr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4C543957-7067-4F2C-9CE2-CCE2CE0F9113}"/>
                </a:ext>
              </a:extLst>
            </p:cNvPr>
            <p:cNvSpPr txBox="1"/>
            <p:nvPr/>
          </p:nvSpPr>
          <p:spPr>
            <a:xfrm>
              <a:off x="9323151" y="1796812"/>
              <a:ext cx="1524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4.</a:t>
              </a:r>
              <a:r>
                <a:rPr lang="zh-TW" altLang="en-US" b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Yu Gothic UI Semibold" panose="020B0700000000000000" pitchFamily="34" charset="-128"/>
                  <a:ea typeface="Yu Gothic UI Semibold" panose="020B0700000000000000" pitchFamily="34" charset="-128"/>
                </a:rPr>
                <a:t>腦血管疾病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50785D8-3E9A-44F4-8C7A-7124D66A8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2079" y="512238"/>
              <a:ext cx="1862460" cy="1209643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29AC33-B266-4046-B990-42C0A720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7309" y="6074061"/>
            <a:ext cx="1142245" cy="669925"/>
          </a:xfrm>
        </p:spPr>
        <p:txBody>
          <a:bodyPr/>
          <a:lstStyle/>
          <a:p>
            <a:fld id="{EBAFF45E-8ADE-4141-B66B-ACFB55526506}" type="slidenum">
              <a:rPr lang="zh-TW" altLang="en-US" smtClean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056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20B7D4A-6BE4-41FA-9EE1-8F2D9CC470E5}"/>
              </a:ext>
            </a:extLst>
          </p:cNvPr>
          <p:cNvSpPr/>
          <p:nvPr/>
        </p:nvSpPr>
        <p:spPr>
          <a:xfrm>
            <a:off x="731196" y="281088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系統架構圖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0187FF-7048-47F2-9E25-C31C523A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EE47183-F2BA-49DB-ADE8-F5AD0851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3" y="1511616"/>
            <a:ext cx="9078837" cy="51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gallery dir="l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143">
            <a:extLst>
              <a:ext uri="{FF2B5EF4-FFF2-40B4-BE49-F238E27FC236}">
                <a16:creationId xmlns:a16="http://schemas.microsoft.com/office/drawing/2014/main" id="{F7B51904-1095-4538-A045-13AE5E376302}"/>
              </a:ext>
            </a:extLst>
          </p:cNvPr>
          <p:cNvGrpSpPr/>
          <p:nvPr/>
        </p:nvGrpSpPr>
        <p:grpSpPr>
          <a:xfrm>
            <a:off x="472371" y="1363288"/>
            <a:ext cx="11087375" cy="4882799"/>
            <a:chOff x="33337" y="888611"/>
            <a:chExt cx="9157015" cy="4016805"/>
          </a:xfrm>
        </p:grpSpPr>
        <p:sp>
          <p:nvSpPr>
            <p:cNvPr id="52" name="Shape 144">
              <a:extLst>
                <a:ext uri="{FF2B5EF4-FFF2-40B4-BE49-F238E27FC236}">
                  <a16:creationId xmlns:a16="http://schemas.microsoft.com/office/drawing/2014/main" id="{FC700A78-FB12-4B79-9B58-D0BDA7070503}"/>
                </a:ext>
              </a:extLst>
            </p:cNvPr>
            <p:cNvSpPr/>
            <p:nvPr/>
          </p:nvSpPr>
          <p:spPr>
            <a:xfrm>
              <a:off x="33483" y="4418057"/>
              <a:ext cx="7904354" cy="487359"/>
            </a:xfrm>
            <a:prstGeom prst="rect">
              <a:avLst/>
            </a:prstGeom>
            <a:solidFill>
              <a:srgbClr val="A64D7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MySQL database</a:t>
              </a:r>
            </a:p>
          </p:txBody>
        </p:sp>
        <p:sp>
          <p:nvSpPr>
            <p:cNvPr id="53" name="Shape 145">
              <a:extLst>
                <a:ext uri="{FF2B5EF4-FFF2-40B4-BE49-F238E27FC236}">
                  <a16:creationId xmlns:a16="http://schemas.microsoft.com/office/drawing/2014/main" id="{8C1F6F9C-12D2-4335-BDED-2845C9BB08A2}"/>
                </a:ext>
              </a:extLst>
            </p:cNvPr>
            <p:cNvSpPr/>
            <p:nvPr/>
          </p:nvSpPr>
          <p:spPr>
            <a:xfrm>
              <a:off x="33337" y="888611"/>
              <a:ext cx="7904645" cy="2550309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App</a:t>
              </a:r>
            </a:p>
          </p:txBody>
        </p:sp>
        <p:sp>
          <p:nvSpPr>
            <p:cNvPr id="54" name="Shape 146">
              <a:extLst>
                <a:ext uri="{FF2B5EF4-FFF2-40B4-BE49-F238E27FC236}">
                  <a16:creationId xmlns:a16="http://schemas.microsoft.com/office/drawing/2014/main" id="{55F19247-B991-454D-9775-9E1E3097ECA8}"/>
                </a:ext>
              </a:extLst>
            </p:cNvPr>
            <p:cNvSpPr/>
            <p:nvPr/>
          </p:nvSpPr>
          <p:spPr>
            <a:xfrm>
              <a:off x="8025476" y="976316"/>
              <a:ext cx="1164876" cy="3258741"/>
            </a:xfrm>
            <a:prstGeom prst="rect">
              <a:avLst/>
            </a:prstGeom>
            <a:solidFill>
              <a:srgbClr val="3C78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Firebase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Cloud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Messaging</a:t>
              </a:r>
            </a:p>
          </p:txBody>
        </p:sp>
        <p:sp>
          <p:nvSpPr>
            <p:cNvPr id="55" name="Shape 147">
              <a:extLst>
                <a:ext uri="{FF2B5EF4-FFF2-40B4-BE49-F238E27FC236}">
                  <a16:creationId xmlns:a16="http://schemas.microsoft.com/office/drawing/2014/main" id="{FB825C6E-56E4-4994-B379-1A0105FCA917}"/>
                </a:ext>
              </a:extLst>
            </p:cNvPr>
            <p:cNvSpPr/>
            <p:nvPr/>
          </p:nvSpPr>
          <p:spPr>
            <a:xfrm>
              <a:off x="39944" y="3506571"/>
              <a:ext cx="7904354" cy="843834"/>
            </a:xfrm>
            <a:prstGeom prst="rect">
              <a:avLst/>
            </a:prstGeom>
            <a:solidFill>
              <a:srgbClr val="F1C23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PHP</a:t>
              </a:r>
            </a:p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6" name="Shape 148">
              <a:extLst>
                <a:ext uri="{FF2B5EF4-FFF2-40B4-BE49-F238E27FC236}">
                  <a16:creationId xmlns:a16="http://schemas.microsoft.com/office/drawing/2014/main" id="{AF031B74-8474-4884-9F6F-76D651B23878}"/>
                </a:ext>
              </a:extLst>
            </p:cNvPr>
            <p:cNvSpPr/>
            <p:nvPr/>
          </p:nvSpPr>
          <p:spPr>
            <a:xfrm>
              <a:off x="271331" y="3807748"/>
              <a:ext cx="1397736" cy="320967"/>
            </a:xfrm>
            <a:prstGeom prst="rect">
              <a:avLst/>
            </a:prstGeom>
            <a:solidFill>
              <a:srgbClr val="EA9999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用戶資料處理</a:t>
              </a:r>
            </a:p>
          </p:txBody>
        </p:sp>
        <p:sp>
          <p:nvSpPr>
            <p:cNvPr id="57" name="Shape 149">
              <a:extLst>
                <a:ext uri="{FF2B5EF4-FFF2-40B4-BE49-F238E27FC236}">
                  <a16:creationId xmlns:a16="http://schemas.microsoft.com/office/drawing/2014/main" id="{D85C50C6-6B99-4FDD-8702-CC3749D7DC59}"/>
                </a:ext>
              </a:extLst>
            </p:cNvPr>
            <p:cNvSpPr/>
            <p:nvPr/>
          </p:nvSpPr>
          <p:spPr>
            <a:xfrm>
              <a:off x="1782266" y="3807748"/>
              <a:ext cx="1397736" cy="320967"/>
            </a:xfrm>
            <a:prstGeom prst="rect">
              <a:avLst/>
            </a:prstGeom>
            <a:solidFill>
              <a:srgbClr val="EA9999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檔案上傳處理</a:t>
              </a:r>
            </a:p>
          </p:txBody>
        </p:sp>
        <p:sp>
          <p:nvSpPr>
            <p:cNvPr id="58" name="Shape 150">
              <a:extLst>
                <a:ext uri="{FF2B5EF4-FFF2-40B4-BE49-F238E27FC236}">
                  <a16:creationId xmlns:a16="http://schemas.microsoft.com/office/drawing/2014/main" id="{C9379E7D-E937-4460-9796-AA94678D6742}"/>
                </a:ext>
              </a:extLst>
            </p:cNvPr>
            <p:cNvSpPr/>
            <p:nvPr/>
          </p:nvSpPr>
          <p:spPr>
            <a:xfrm>
              <a:off x="6315071" y="3807748"/>
              <a:ext cx="1397736" cy="320967"/>
            </a:xfrm>
            <a:prstGeom prst="rect">
              <a:avLst/>
            </a:prstGeom>
            <a:solidFill>
              <a:srgbClr val="EA9999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推播訊息處理</a:t>
              </a:r>
            </a:p>
          </p:txBody>
        </p:sp>
        <p:sp>
          <p:nvSpPr>
            <p:cNvPr id="59" name="Shape 151">
              <a:extLst>
                <a:ext uri="{FF2B5EF4-FFF2-40B4-BE49-F238E27FC236}">
                  <a16:creationId xmlns:a16="http://schemas.microsoft.com/office/drawing/2014/main" id="{DF76B409-ED77-4228-B057-E61AC6AE787E}"/>
                </a:ext>
              </a:extLst>
            </p:cNvPr>
            <p:cNvSpPr/>
            <p:nvPr/>
          </p:nvSpPr>
          <p:spPr>
            <a:xfrm>
              <a:off x="3293201" y="3807750"/>
              <a:ext cx="1397736" cy="320967"/>
            </a:xfrm>
            <a:prstGeom prst="rect">
              <a:avLst/>
            </a:prstGeom>
            <a:solidFill>
              <a:srgbClr val="EA9999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altLang="zh-TW" b="1" dirty="0">
                  <a:solidFill>
                    <a:schemeClr val="bg1"/>
                  </a:solidFill>
                </a:rPr>
                <a:t>Web</a:t>
              </a:r>
              <a:r>
                <a:rPr lang="zh-TW" altLang="en-US" b="1" dirty="0">
                  <a:solidFill>
                    <a:schemeClr val="bg1"/>
                  </a:solidFill>
                </a:rPr>
                <a:t>後台管理</a:t>
              </a:r>
              <a:endParaRPr lang="zh-TW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Shape 152">
              <a:extLst>
                <a:ext uri="{FF2B5EF4-FFF2-40B4-BE49-F238E27FC236}">
                  <a16:creationId xmlns:a16="http://schemas.microsoft.com/office/drawing/2014/main" id="{F9027427-F9AD-4DC6-BF3F-7EAA82FF121D}"/>
                </a:ext>
              </a:extLst>
            </p:cNvPr>
            <p:cNvSpPr/>
            <p:nvPr/>
          </p:nvSpPr>
          <p:spPr>
            <a:xfrm>
              <a:off x="4804136" y="3807747"/>
              <a:ext cx="1397736" cy="320967"/>
            </a:xfrm>
            <a:prstGeom prst="rect">
              <a:avLst/>
            </a:prstGeom>
            <a:solidFill>
              <a:srgbClr val="EA9999"/>
            </a:solidFill>
            <a:ln w="19050" cap="flat" cmpd="sng">
              <a:solidFill>
                <a:srgbClr val="E0666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資料庫同步</a:t>
              </a:r>
            </a:p>
          </p:txBody>
        </p:sp>
        <p:grpSp>
          <p:nvGrpSpPr>
            <p:cNvPr id="61" name="Shape 153">
              <a:extLst>
                <a:ext uri="{FF2B5EF4-FFF2-40B4-BE49-F238E27FC236}">
                  <a16:creationId xmlns:a16="http://schemas.microsoft.com/office/drawing/2014/main" id="{73CC8606-1852-4DBF-801D-BD65712F2BA2}"/>
                </a:ext>
              </a:extLst>
            </p:cNvPr>
            <p:cNvGrpSpPr/>
            <p:nvPr/>
          </p:nvGrpSpPr>
          <p:grpSpPr>
            <a:xfrm>
              <a:off x="305652" y="2458442"/>
              <a:ext cx="3198679" cy="761110"/>
              <a:chOff x="305652" y="2458442"/>
              <a:chExt cx="3198679" cy="761110"/>
            </a:xfrm>
          </p:grpSpPr>
          <p:sp>
            <p:nvSpPr>
              <p:cNvPr id="80" name="Shape 154">
                <a:extLst>
                  <a:ext uri="{FF2B5EF4-FFF2-40B4-BE49-F238E27FC236}">
                    <a16:creationId xmlns:a16="http://schemas.microsoft.com/office/drawing/2014/main" id="{46960F7A-5215-4A52-81AB-67256931C682}"/>
                  </a:ext>
                </a:extLst>
              </p:cNvPr>
              <p:cNvSpPr/>
              <p:nvPr/>
            </p:nvSpPr>
            <p:spPr>
              <a:xfrm>
                <a:off x="305652" y="2458442"/>
                <a:ext cx="3198679" cy="761110"/>
              </a:xfrm>
              <a:prstGeom prst="rect">
                <a:avLst/>
              </a:prstGeom>
              <a:solidFill>
                <a:srgbClr val="93C47D"/>
              </a:solidFill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zh-TW" b="1">
                    <a:solidFill>
                      <a:schemeClr val="bg1"/>
                    </a:solidFill>
                  </a:rPr>
                  <a:t>HTTP 連線</a:t>
                </a:r>
              </a:p>
            </p:txBody>
          </p:sp>
          <p:sp>
            <p:nvSpPr>
              <p:cNvPr id="81" name="Shape 155">
                <a:extLst>
                  <a:ext uri="{FF2B5EF4-FFF2-40B4-BE49-F238E27FC236}">
                    <a16:creationId xmlns:a16="http://schemas.microsoft.com/office/drawing/2014/main" id="{7D3F040D-4C45-4601-94D0-B0C62F401360}"/>
                  </a:ext>
                </a:extLst>
              </p:cNvPr>
              <p:cNvSpPr/>
              <p:nvPr/>
            </p:nvSpPr>
            <p:spPr>
              <a:xfrm>
                <a:off x="415814" y="2784039"/>
                <a:ext cx="1426935" cy="292646"/>
              </a:xfrm>
              <a:prstGeom prst="rect">
                <a:avLst/>
              </a:prstGeom>
              <a:solidFill>
                <a:srgbClr val="E69138"/>
              </a:solidFill>
              <a:ln w="19050" cap="flat" cmpd="sng">
                <a:solidFill>
                  <a:srgbClr val="B45F0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zh-TW" b="1">
                    <a:solidFill>
                      <a:schemeClr val="bg1"/>
                    </a:solidFill>
                  </a:rPr>
                  <a:t>Urlconnection</a:t>
                </a:r>
              </a:p>
            </p:txBody>
          </p:sp>
          <p:sp>
            <p:nvSpPr>
              <p:cNvPr id="82" name="Shape 156">
                <a:extLst>
                  <a:ext uri="{FF2B5EF4-FFF2-40B4-BE49-F238E27FC236}">
                    <a16:creationId xmlns:a16="http://schemas.microsoft.com/office/drawing/2014/main" id="{05C9D592-0CE2-43A1-926E-75821E4EE7DA}"/>
                  </a:ext>
                </a:extLst>
              </p:cNvPr>
              <p:cNvSpPr/>
              <p:nvPr/>
            </p:nvSpPr>
            <p:spPr>
              <a:xfrm>
                <a:off x="1956823" y="2787264"/>
                <a:ext cx="1322630" cy="292646"/>
              </a:xfrm>
              <a:prstGeom prst="rect">
                <a:avLst/>
              </a:prstGeom>
              <a:solidFill>
                <a:srgbClr val="E69138"/>
              </a:solidFill>
              <a:ln w="19050" cap="flat" cmpd="sng">
                <a:solidFill>
                  <a:srgbClr val="B45F0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zh-TW" b="1">
                    <a:solidFill>
                      <a:schemeClr val="bg1"/>
                    </a:solidFill>
                  </a:rPr>
                  <a:t>Volley</a:t>
                </a:r>
              </a:p>
            </p:txBody>
          </p:sp>
        </p:grpSp>
        <p:sp>
          <p:nvSpPr>
            <p:cNvPr id="62" name="Shape 157">
              <a:extLst>
                <a:ext uri="{FF2B5EF4-FFF2-40B4-BE49-F238E27FC236}">
                  <a16:creationId xmlns:a16="http://schemas.microsoft.com/office/drawing/2014/main" id="{99460A95-C555-4E33-84DD-C1877EE4570B}"/>
                </a:ext>
              </a:extLst>
            </p:cNvPr>
            <p:cNvSpPr/>
            <p:nvPr/>
          </p:nvSpPr>
          <p:spPr>
            <a:xfrm>
              <a:off x="305549" y="1276100"/>
              <a:ext cx="6708300" cy="487500"/>
            </a:xfrm>
            <a:prstGeom prst="rect">
              <a:avLst/>
            </a:prstGeom>
            <a:solidFill>
              <a:srgbClr val="93C47D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應用</a:t>
              </a:r>
            </a:p>
            <a:p>
              <a:pPr lvl="0" rtl="0">
                <a:spcBef>
                  <a:spcPts val="0"/>
                </a:spcBef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3" name="Shape 158">
              <a:extLst>
                <a:ext uri="{FF2B5EF4-FFF2-40B4-BE49-F238E27FC236}">
                  <a16:creationId xmlns:a16="http://schemas.microsoft.com/office/drawing/2014/main" id="{A881D285-BE22-49AD-A929-ADA316C09764}"/>
                </a:ext>
              </a:extLst>
            </p:cNvPr>
            <p:cNvSpPr/>
            <p:nvPr/>
          </p:nvSpPr>
          <p:spPr>
            <a:xfrm>
              <a:off x="937362" y="1410792"/>
              <a:ext cx="1085180" cy="265071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通知</a:t>
              </a:r>
            </a:p>
          </p:txBody>
        </p:sp>
        <p:sp>
          <p:nvSpPr>
            <p:cNvPr id="64" name="Shape 159">
              <a:extLst>
                <a:ext uri="{FF2B5EF4-FFF2-40B4-BE49-F238E27FC236}">
                  <a16:creationId xmlns:a16="http://schemas.microsoft.com/office/drawing/2014/main" id="{EFD28BB5-D474-491C-9D4E-DDD54171FBD5}"/>
                </a:ext>
              </a:extLst>
            </p:cNvPr>
            <p:cNvSpPr/>
            <p:nvPr/>
          </p:nvSpPr>
          <p:spPr>
            <a:xfrm>
              <a:off x="2148583" y="1410792"/>
              <a:ext cx="1085180" cy="274325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登入</a:t>
              </a:r>
            </a:p>
          </p:txBody>
        </p:sp>
        <p:sp>
          <p:nvSpPr>
            <p:cNvPr id="65" name="Shape 160">
              <a:extLst>
                <a:ext uri="{FF2B5EF4-FFF2-40B4-BE49-F238E27FC236}">
                  <a16:creationId xmlns:a16="http://schemas.microsoft.com/office/drawing/2014/main" id="{B7C0D53D-FB94-493B-A67B-73BAFFEFFDFA}"/>
                </a:ext>
              </a:extLst>
            </p:cNvPr>
            <p:cNvSpPr/>
            <p:nvPr/>
          </p:nvSpPr>
          <p:spPr>
            <a:xfrm>
              <a:off x="3359804" y="1410791"/>
              <a:ext cx="1085180" cy="274325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統計圖表</a:t>
              </a:r>
            </a:p>
          </p:txBody>
        </p:sp>
        <p:sp>
          <p:nvSpPr>
            <p:cNvPr id="66" name="Shape 161">
              <a:extLst>
                <a:ext uri="{FF2B5EF4-FFF2-40B4-BE49-F238E27FC236}">
                  <a16:creationId xmlns:a16="http://schemas.microsoft.com/office/drawing/2014/main" id="{777CAD6A-8C21-4D7D-A5B2-8EA22847A6E8}"/>
                </a:ext>
              </a:extLst>
            </p:cNvPr>
            <p:cNvSpPr/>
            <p:nvPr/>
          </p:nvSpPr>
          <p:spPr>
            <a:xfrm>
              <a:off x="4571025" y="1410792"/>
              <a:ext cx="1085180" cy="265071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錄音</a:t>
              </a:r>
            </a:p>
          </p:txBody>
        </p:sp>
        <p:sp>
          <p:nvSpPr>
            <p:cNvPr id="67" name="Shape 162">
              <a:extLst>
                <a:ext uri="{FF2B5EF4-FFF2-40B4-BE49-F238E27FC236}">
                  <a16:creationId xmlns:a16="http://schemas.microsoft.com/office/drawing/2014/main" id="{9003618B-978F-4A9E-AF1A-AF77948E1598}"/>
                </a:ext>
              </a:extLst>
            </p:cNvPr>
            <p:cNvSpPr/>
            <p:nvPr/>
          </p:nvSpPr>
          <p:spPr>
            <a:xfrm>
              <a:off x="3575621" y="2458442"/>
              <a:ext cx="4157962" cy="761110"/>
            </a:xfrm>
            <a:prstGeom prst="rect">
              <a:avLst/>
            </a:prstGeom>
            <a:solidFill>
              <a:srgbClr val="93C47D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68" name="Shape 163">
              <a:extLst>
                <a:ext uri="{FF2B5EF4-FFF2-40B4-BE49-F238E27FC236}">
                  <a16:creationId xmlns:a16="http://schemas.microsoft.com/office/drawing/2014/main" id="{40450618-5CCF-4E2E-84BA-859EAA00C533}"/>
                </a:ext>
              </a:extLst>
            </p:cNvPr>
            <p:cNvSpPr/>
            <p:nvPr/>
          </p:nvSpPr>
          <p:spPr>
            <a:xfrm>
              <a:off x="305652" y="1843539"/>
              <a:ext cx="4861303" cy="534828"/>
            </a:xfrm>
            <a:prstGeom prst="rect">
              <a:avLst/>
            </a:prstGeom>
            <a:solidFill>
              <a:srgbClr val="93C47D"/>
            </a:solidFill>
            <a:ln w="28575" cap="flat" cmpd="sng">
              <a:solidFill>
                <a:srgbClr val="6AA84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儲存</a:t>
              </a:r>
            </a:p>
            <a:p>
              <a:pPr lvl="0" rtl="0">
                <a:spcBef>
                  <a:spcPts val="0"/>
                </a:spcBef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69" name="Shape 164">
              <a:extLst>
                <a:ext uri="{FF2B5EF4-FFF2-40B4-BE49-F238E27FC236}">
                  <a16:creationId xmlns:a16="http://schemas.microsoft.com/office/drawing/2014/main" id="{497A0AF7-4EE7-4F8D-B4F3-324E6F9C0E26}"/>
                </a:ext>
              </a:extLst>
            </p:cNvPr>
            <p:cNvSpPr/>
            <p:nvPr/>
          </p:nvSpPr>
          <p:spPr>
            <a:xfrm>
              <a:off x="887374" y="2001957"/>
              <a:ext cx="1046413" cy="217986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SQLite</a:t>
              </a:r>
            </a:p>
          </p:txBody>
        </p:sp>
        <p:sp>
          <p:nvSpPr>
            <p:cNvPr id="70" name="Shape 165">
              <a:extLst>
                <a:ext uri="{FF2B5EF4-FFF2-40B4-BE49-F238E27FC236}">
                  <a16:creationId xmlns:a16="http://schemas.microsoft.com/office/drawing/2014/main" id="{4087932B-8312-46A7-9C5E-1A2AC2DA0B46}"/>
                </a:ext>
              </a:extLst>
            </p:cNvPr>
            <p:cNvSpPr/>
            <p:nvPr/>
          </p:nvSpPr>
          <p:spPr>
            <a:xfrm>
              <a:off x="2031416" y="2001960"/>
              <a:ext cx="1046413" cy="217986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File</a:t>
              </a:r>
            </a:p>
          </p:txBody>
        </p:sp>
        <p:sp>
          <p:nvSpPr>
            <p:cNvPr id="71" name="Shape 166">
              <a:extLst>
                <a:ext uri="{FF2B5EF4-FFF2-40B4-BE49-F238E27FC236}">
                  <a16:creationId xmlns:a16="http://schemas.microsoft.com/office/drawing/2014/main" id="{F755BB41-06DD-46D6-ADA2-084FEE142EB5}"/>
                </a:ext>
              </a:extLst>
            </p:cNvPr>
            <p:cNvSpPr/>
            <p:nvPr/>
          </p:nvSpPr>
          <p:spPr>
            <a:xfrm>
              <a:off x="3175433" y="2001960"/>
              <a:ext cx="1886016" cy="217986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SharedPreferences</a:t>
              </a:r>
            </a:p>
          </p:txBody>
        </p:sp>
        <p:sp>
          <p:nvSpPr>
            <p:cNvPr id="72" name="Shape 167">
              <a:extLst>
                <a:ext uri="{FF2B5EF4-FFF2-40B4-BE49-F238E27FC236}">
                  <a16:creationId xmlns:a16="http://schemas.microsoft.com/office/drawing/2014/main" id="{82E66743-AE2B-4579-A4A9-671B9D660592}"/>
                </a:ext>
              </a:extLst>
            </p:cNvPr>
            <p:cNvSpPr/>
            <p:nvPr/>
          </p:nvSpPr>
          <p:spPr>
            <a:xfrm>
              <a:off x="5789168" y="2774380"/>
              <a:ext cx="1720897" cy="302324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FCM Receive API</a:t>
              </a:r>
            </a:p>
          </p:txBody>
        </p:sp>
        <p:sp>
          <p:nvSpPr>
            <p:cNvPr id="73" name="Shape 168">
              <a:extLst>
                <a:ext uri="{FF2B5EF4-FFF2-40B4-BE49-F238E27FC236}">
                  <a16:creationId xmlns:a16="http://schemas.microsoft.com/office/drawing/2014/main" id="{F13E2033-2A03-4D76-82BA-DF6FABE0CF9B}"/>
                </a:ext>
              </a:extLst>
            </p:cNvPr>
            <p:cNvSpPr/>
            <p:nvPr/>
          </p:nvSpPr>
          <p:spPr>
            <a:xfrm>
              <a:off x="3831589" y="2774361"/>
              <a:ext cx="1720897" cy="302324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>
                  <a:solidFill>
                    <a:schemeClr val="bg1"/>
                  </a:solidFill>
                </a:rPr>
                <a:t>Broadcast</a:t>
              </a:r>
            </a:p>
          </p:txBody>
        </p:sp>
        <p:sp>
          <p:nvSpPr>
            <p:cNvPr id="74" name="Shape 169">
              <a:extLst>
                <a:ext uri="{FF2B5EF4-FFF2-40B4-BE49-F238E27FC236}">
                  <a16:creationId xmlns:a16="http://schemas.microsoft.com/office/drawing/2014/main" id="{E75BEB7E-AAD0-409E-8F47-059930D1A429}"/>
                </a:ext>
              </a:extLst>
            </p:cNvPr>
            <p:cNvSpPr/>
            <p:nvPr/>
          </p:nvSpPr>
          <p:spPr>
            <a:xfrm rot="5400000">
              <a:off x="1654423" y="4227226"/>
              <a:ext cx="329284" cy="39291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5" name="Shape 170">
              <a:extLst>
                <a:ext uri="{FF2B5EF4-FFF2-40B4-BE49-F238E27FC236}">
                  <a16:creationId xmlns:a16="http://schemas.microsoft.com/office/drawing/2014/main" id="{1BA7D40F-BD5B-467D-82F3-E394C1710BCA}"/>
                </a:ext>
              </a:extLst>
            </p:cNvPr>
            <p:cNvCxnSpPr>
              <a:stCxn id="58" idx="2"/>
            </p:cNvCxnSpPr>
            <p:nvPr/>
          </p:nvCxnSpPr>
          <p:spPr>
            <a:xfrm>
              <a:off x="7013939" y="4128716"/>
              <a:ext cx="0" cy="441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171">
              <a:extLst>
                <a:ext uri="{FF2B5EF4-FFF2-40B4-BE49-F238E27FC236}">
                  <a16:creationId xmlns:a16="http://schemas.microsoft.com/office/drawing/2014/main" id="{A55A714E-D540-4F11-BF44-1E82526305D4}"/>
                </a:ext>
              </a:extLst>
            </p:cNvPr>
            <p:cNvCxnSpPr>
              <a:stCxn id="58" idx="3"/>
            </p:cNvCxnSpPr>
            <p:nvPr/>
          </p:nvCxnSpPr>
          <p:spPr>
            <a:xfrm>
              <a:off x="7712807" y="3968232"/>
              <a:ext cx="480300" cy="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7" name="Shape 172">
              <a:extLst>
                <a:ext uri="{FF2B5EF4-FFF2-40B4-BE49-F238E27FC236}">
                  <a16:creationId xmlns:a16="http://schemas.microsoft.com/office/drawing/2014/main" id="{4166D37A-E986-4E09-9380-2F30AB594572}"/>
                </a:ext>
              </a:extLst>
            </p:cNvPr>
            <p:cNvSpPr/>
            <p:nvPr/>
          </p:nvSpPr>
          <p:spPr>
            <a:xfrm>
              <a:off x="3088436" y="3172083"/>
              <a:ext cx="271367" cy="534828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Shape 173">
              <a:extLst>
                <a:ext uri="{FF2B5EF4-FFF2-40B4-BE49-F238E27FC236}">
                  <a16:creationId xmlns:a16="http://schemas.microsoft.com/office/drawing/2014/main" id="{8A83E9C8-835E-4E22-B8A6-71EC0DAF8A01}"/>
                </a:ext>
              </a:extLst>
            </p:cNvPr>
            <p:cNvCxnSpPr>
              <a:endCxn id="72" idx="3"/>
            </p:cNvCxnSpPr>
            <p:nvPr/>
          </p:nvCxnSpPr>
          <p:spPr>
            <a:xfrm flipH="1">
              <a:off x="7510066" y="2925243"/>
              <a:ext cx="637200" cy="3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9" name="Shape 174">
              <a:extLst>
                <a:ext uri="{FF2B5EF4-FFF2-40B4-BE49-F238E27FC236}">
                  <a16:creationId xmlns:a16="http://schemas.microsoft.com/office/drawing/2014/main" id="{BC54317B-04DE-49E6-9F81-EBD58BA5E968}"/>
                </a:ext>
              </a:extLst>
            </p:cNvPr>
            <p:cNvSpPr/>
            <p:nvPr/>
          </p:nvSpPr>
          <p:spPr>
            <a:xfrm>
              <a:off x="5782250" y="1410792"/>
              <a:ext cx="1085100" cy="274324"/>
            </a:xfrm>
            <a:prstGeom prst="rect">
              <a:avLst/>
            </a:prstGeom>
            <a:solidFill>
              <a:srgbClr val="E69138"/>
            </a:solidFill>
            <a:ln w="19050" cap="flat" cmpd="sng">
              <a:solidFill>
                <a:srgbClr val="B45F0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zh-TW" b="1" dirty="0">
                  <a:solidFill>
                    <a:schemeClr val="bg1"/>
                  </a:solidFill>
                </a:rPr>
                <a:t>傳送訊息</a:t>
              </a: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F07920-48C4-4EBD-8F50-7149D9FD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00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14:reveal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20B7D4A-6BE4-41FA-9EE1-8F2D9CC470E5}"/>
              </a:ext>
            </a:extLst>
          </p:cNvPr>
          <p:cNvSpPr/>
          <p:nvPr/>
        </p:nvSpPr>
        <p:spPr>
          <a:xfrm>
            <a:off x="731196" y="281088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網站架構圖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0187FF-7048-47F2-9E25-C31C523A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22</a:t>
            </a:fld>
            <a:endParaRPr lang="zh-TW" altLang="en-US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61398704-12D1-4BBA-9F09-B6A660FAD2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1456120"/>
              </p:ext>
            </p:extLst>
          </p:nvPr>
        </p:nvGraphicFramePr>
        <p:xfrm>
          <a:off x="983226" y="1759974"/>
          <a:ext cx="9891251" cy="47194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921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14:gallery dir="l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32C2DC34-F216-4165-8EB5-E23E891D654F}"/>
              </a:ext>
            </a:extLst>
          </p:cNvPr>
          <p:cNvSpPr/>
          <p:nvPr/>
        </p:nvSpPr>
        <p:spPr>
          <a:xfrm>
            <a:off x="3888419" y="2306804"/>
            <a:ext cx="3318636" cy="2123796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四大特色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AC1517A-8A64-4506-B85B-22CC0B0B3089}"/>
              </a:ext>
            </a:extLst>
          </p:cNvPr>
          <p:cNvSpPr/>
          <p:nvPr/>
        </p:nvSpPr>
        <p:spPr>
          <a:xfrm>
            <a:off x="1083076" y="914401"/>
            <a:ext cx="2908215" cy="1747512"/>
          </a:xfrm>
          <a:prstGeom prst="roundRect">
            <a:avLst/>
          </a:prstGeom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雲端資料庫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DD2203D-BCB0-4BB1-A412-7CB4406979BD}"/>
              </a:ext>
            </a:extLst>
          </p:cNvPr>
          <p:cNvSpPr/>
          <p:nvPr/>
        </p:nvSpPr>
        <p:spPr>
          <a:xfrm>
            <a:off x="7104183" y="3904338"/>
            <a:ext cx="2908215" cy="1747512"/>
          </a:xfrm>
          <a:prstGeom prst="roundRect">
            <a:avLst/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輕鬆上手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2DA11F9-2622-45D6-A53A-8FDDA4180B6E}"/>
              </a:ext>
            </a:extLst>
          </p:cNvPr>
          <p:cNvSpPr/>
          <p:nvPr/>
        </p:nvSpPr>
        <p:spPr>
          <a:xfrm>
            <a:off x="7104183" y="914400"/>
            <a:ext cx="2908215" cy="1747512"/>
          </a:xfrm>
          <a:prstGeom prst="roundRect">
            <a:avLst/>
          </a:prstGeom>
          <a:solidFill>
            <a:schemeClr val="accent3">
              <a:lumMod val="75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離線存取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A55AE23-39AB-45EF-952B-FF5B4890F86B}"/>
              </a:ext>
            </a:extLst>
          </p:cNvPr>
          <p:cNvSpPr/>
          <p:nvPr/>
        </p:nvSpPr>
        <p:spPr>
          <a:xfrm>
            <a:off x="1083077" y="3912650"/>
            <a:ext cx="2908215" cy="174751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n>
                  <a:solidFill>
                    <a:schemeClr val="bg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親友鼓勵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BCCDFA1-29BA-4A03-9A99-4C6869F5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506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E18C904A-AE3D-4679-AD61-EAFC8EEF9CB0}"/>
              </a:ext>
            </a:extLst>
          </p:cNvPr>
          <p:cNvSpPr/>
          <p:nvPr/>
        </p:nvSpPr>
        <p:spPr>
          <a:xfrm>
            <a:off x="731196" y="281088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與其他</a:t>
            </a:r>
            <a:r>
              <a:rPr lang="en-US" altLang="zh-TW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APP</a:t>
            </a:r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比較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229EC37-D53F-4414-BAFB-0493AA9975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639351"/>
              </p:ext>
            </p:extLst>
          </p:nvPr>
        </p:nvGraphicFramePr>
        <p:xfrm>
          <a:off x="1193020" y="1551612"/>
          <a:ext cx="9010650" cy="464028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068595">
                  <a:extLst>
                    <a:ext uri="{9D8B030D-6E8A-4147-A177-3AD203B41FA5}">
                      <a16:colId xmlns:a16="http://schemas.microsoft.com/office/drawing/2014/main" val="2565923239"/>
                    </a:ext>
                  </a:extLst>
                </a:gridCol>
                <a:gridCol w="1484230">
                  <a:extLst>
                    <a:ext uri="{9D8B030D-6E8A-4147-A177-3AD203B41FA5}">
                      <a16:colId xmlns:a16="http://schemas.microsoft.com/office/drawing/2014/main" val="364536582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419785018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540541815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1777213694"/>
                    </a:ext>
                  </a:extLst>
                </a:gridCol>
              </a:tblGrid>
              <a:tr h="928056">
                <a:tc>
                  <a:txBody>
                    <a:bodyPr/>
                    <a:lstStyle/>
                    <a:p>
                      <a:pPr marL="30480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zh-TW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  <a:tabLst/>
                      </a:pPr>
                      <a:r>
                        <a:rPr lang="zh-TW" sz="1800" dirty="0">
                          <a:effectLst/>
                        </a:rPr>
                        <a:t>戒菸小</a:t>
                      </a: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zh-TW" sz="1800" dirty="0">
                          <a:effectLst/>
                        </a:rPr>
                        <a:t>手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戒菸</a:t>
                      </a: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zh-TW" sz="1800" dirty="0">
                          <a:effectLst/>
                        </a:rPr>
                        <a:t>理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現</a:t>
                      </a:r>
                      <a:r>
                        <a:rPr lang="en-US" sz="1800" dirty="0">
                          <a:effectLst/>
                        </a:rPr>
                        <a:t>X</a:t>
                      </a:r>
                      <a:r>
                        <a:rPr lang="zh-TW" sz="1800" dirty="0">
                          <a:effectLst/>
                        </a:rPr>
                        <a:t>就戒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“</a:t>
                      </a:r>
                      <a:r>
                        <a:rPr lang="zh-TW" sz="1800" dirty="0">
                          <a:effectLst/>
                        </a:rPr>
                        <a:t>菸</a:t>
                      </a:r>
                      <a:r>
                        <a:rPr lang="en-US" sz="1800" dirty="0">
                          <a:effectLst/>
                        </a:rPr>
                        <a:t>”</a:t>
                      </a:r>
                      <a:r>
                        <a:rPr lang="zh-TW" sz="1800" dirty="0">
                          <a:effectLst/>
                        </a:rPr>
                        <a:t>消雲散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8184881"/>
                  </a:ext>
                </a:extLst>
              </a:tr>
              <a:tr h="928056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即時記錄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▲</a:t>
                      </a:r>
                      <a:endParaRPr lang="zh-TW" sz="18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</a:t>
                      </a:r>
                      <a:endParaRPr lang="zh-TW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2720238"/>
                  </a:ext>
                </a:extLst>
              </a:tr>
              <a:tr h="928056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親友即時</a:t>
                      </a:r>
                    </a:p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互動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▲</a:t>
                      </a:r>
                      <a:endParaRPr lang="zh-TW" sz="18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</a:t>
                      </a:r>
                      <a:endParaRPr lang="zh-TW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446892"/>
                  </a:ext>
                </a:extLst>
              </a:tr>
              <a:tr h="928056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統計圖表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ebdings" panose="05030102010509060703" pitchFamily="18" charset="2"/>
                        </a:rPr>
                        <a:t>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dirty="0">
                          <a:solidFill>
                            <a:srgbClr val="FFFF00"/>
                          </a:solidFill>
                          <a:effectLst/>
                        </a:rPr>
                        <a:t>▲</a:t>
                      </a:r>
                      <a:endParaRPr lang="zh-TW" altLang="zh-TW" sz="18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▲</a:t>
                      </a:r>
                      <a:endParaRPr lang="zh-TW" sz="18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</a:t>
                      </a:r>
                      <a:endParaRPr lang="zh-TW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0794210"/>
                  </a:ext>
                </a:extLst>
              </a:tr>
              <a:tr h="928056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zh-TW" sz="1800" dirty="0">
                          <a:effectLst/>
                        </a:rPr>
                        <a:t>定時提醒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ebdings" panose="05030102010509060703" pitchFamily="18" charset="2"/>
                        </a:rPr>
                        <a:t></a:t>
                      </a:r>
                      <a:endParaRPr lang="zh-TW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</a:t>
                      </a:r>
                      <a:endParaRPr lang="zh-TW" sz="1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9910163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FA308B-C3E1-4706-B69A-948C95D6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936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023364D9-3562-4596-BF14-E1E3E5051983}"/>
              </a:ext>
            </a:extLst>
          </p:cNvPr>
          <p:cNvSpPr/>
          <p:nvPr/>
        </p:nvSpPr>
        <p:spPr>
          <a:xfrm>
            <a:off x="2618913" y="2831976"/>
            <a:ext cx="6800295" cy="16867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總結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B926847-F30E-4D70-B612-146F85D5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9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split orient="vert"/>
      </p:transition>
    </mc:Choice>
    <mc:Fallback xmlns="">
      <p:transition spd="med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>
            <a:extLst>
              <a:ext uri="{FF2B5EF4-FFF2-40B4-BE49-F238E27FC236}">
                <a16:creationId xmlns:a16="http://schemas.microsoft.com/office/drawing/2014/main" id="{7BCF886E-163D-448C-9598-1AF6D2EBC335}"/>
              </a:ext>
            </a:extLst>
          </p:cNvPr>
          <p:cNvSpPr/>
          <p:nvPr/>
        </p:nvSpPr>
        <p:spPr>
          <a:xfrm>
            <a:off x="2998044" y="885321"/>
            <a:ext cx="1956833" cy="1694665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7AC9A2F-5821-4507-9CF7-E30121D7A270}"/>
              </a:ext>
            </a:extLst>
          </p:cNvPr>
          <p:cNvSpPr/>
          <p:nvPr/>
        </p:nvSpPr>
        <p:spPr>
          <a:xfrm>
            <a:off x="6472169" y="769145"/>
            <a:ext cx="2393026" cy="209340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800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F7798FE-B629-4EE6-8AC1-18728BD89FAE}"/>
              </a:ext>
            </a:extLst>
          </p:cNvPr>
          <p:cNvSpPr/>
          <p:nvPr/>
        </p:nvSpPr>
        <p:spPr>
          <a:xfrm>
            <a:off x="4565831" y="2579986"/>
            <a:ext cx="2443618" cy="2224039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800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2CFC171-2800-4352-BF07-1C0BEDDC5956}"/>
              </a:ext>
            </a:extLst>
          </p:cNvPr>
          <p:cNvSpPr txBox="1"/>
          <p:nvPr/>
        </p:nvSpPr>
        <p:spPr>
          <a:xfrm>
            <a:off x="6626779" y="4782681"/>
            <a:ext cx="217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2800" b="1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48F9A77C-20C5-4605-B254-85DC6A2FF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5613" y="1050135"/>
            <a:ext cx="1263156" cy="1426456"/>
          </a:xfrm>
          <a:prstGeom prst="rect">
            <a:avLst/>
          </a:prstGeom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F94238C-D577-4941-97E7-B9CB54883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96" y="1203732"/>
            <a:ext cx="1166244" cy="1053859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4FB3E94A-E722-42B7-B5FC-A5338B279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50934" y="2807158"/>
            <a:ext cx="1300410" cy="1648618"/>
          </a:xfrm>
          <a:prstGeom prst="rect">
            <a:avLst/>
          </a:prstGeom>
        </p:spPr>
      </p:pic>
      <p:sp>
        <p:nvSpPr>
          <p:cNvPr id="50" name="文字方塊 49">
            <a:extLst>
              <a:ext uri="{FF2B5EF4-FFF2-40B4-BE49-F238E27FC236}">
                <a16:creationId xmlns:a16="http://schemas.microsoft.com/office/drawing/2014/main" id="{7E72EF5F-8A19-4A19-BA3D-718FADEDB49A}"/>
              </a:ext>
            </a:extLst>
          </p:cNvPr>
          <p:cNvSpPr txBox="1"/>
          <p:nvPr/>
        </p:nvSpPr>
        <p:spPr>
          <a:xfrm>
            <a:off x="3087976" y="2529428"/>
            <a:ext cx="190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自我管理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3113DCA-CCBC-4B9F-B98A-66FE6306D88C}"/>
              </a:ext>
            </a:extLst>
          </p:cNvPr>
          <p:cNvSpPr txBox="1"/>
          <p:nvPr/>
        </p:nvSpPr>
        <p:spPr>
          <a:xfrm>
            <a:off x="4932855" y="4747313"/>
            <a:ext cx="190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醫師協助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DB92332-4683-4DE1-845D-D40B8F16FA29}"/>
              </a:ext>
            </a:extLst>
          </p:cNvPr>
          <p:cNvSpPr txBox="1"/>
          <p:nvPr/>
        </p:nvSpPr>
        <p:spPr>
          <a:xfrm>
            <a:off x="6843935" y="2835352"/>
            <a:ext cx="1909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親友支持</a:t>
            </a:r>
          </a:p>
        </p:txBody>
      </p:sp>
      <p:sp>
        <p:nvSpPr>
          <p:cNvPr id="56" name="語音泡泡: 橢圓形 55">
            <a:extLst>
              <a:ext uri="{FF2B5EF4-FFF2-40B4-BE49-F238E27FC236}">
                <a16:creationId xmlns:a16="http://schemas.microsoft.com/office/drawing/2014/main" id="{10390EF7-0AC1-4DCB-8D81-804680C395A6}"/>
              </a:ext>
            </a:extLst>
          </p:cNvPr>
          <p:cNvSpPr/>
          <p:nvPr/>
        </p:nvSpPr>
        <p:spPr>
          <a:xfrm>
            <a:off x="9081723" y="2200160"/>
            <a:ext cx="2888655" cy="1704975"/>
          </a:xfrm>
          <a:prstGeom prst="wedgeEllipseCallout">
            <a:avLst>
              <a:gd name="adj1" fmla="val -65018"/>
              <a:gd name="adj2" fmla="val -5314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菸量統計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推播鼓勵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定時提醒</a:t>
            </a:r>
          </a:p>
        </p:txBody>
      </p:sp>
      <p:sp>
        <p:nvSpPr>
          <p:cNvPr id="57" name="語音泡泡: 橢圓形 56">
            <a:extLst>
              <a:ext uri="{FF2B5EF4-FFF2-40B4-BE49-F238E27FC236}">
                <a16:creationId xmlns:a16="http://schemas.microsoft.com/office/drawing/2014/main" id="{0F8C0F88-2FB9-443C-9CA1-99D299DC3911}"/>
              </a:ext>
            </a:extLst>
          </p:cNvPr>
          <p:cNvSpPr/>
          <p:nvPr/>
        </p:nvSpPr>
        <p:spPr>
          <a:xfrm>
            <a:off x="38437" y="1747087"/>
            <a:ext cx="2888655" cy="1704975"/>
          </a:xfrm>
          <a:prstGeom prst="wedgeEllipseCallout">
            <a:avLst>
              <a:gd name="adj1" fmla="val 59624"/>
              <a:gd name="adj2" fmla="val -3973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菸量統計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定時提醒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</p:txBody>
      </p:sp>
      <p:sp>
        <p:nvSpPr>
          <p:cNvPr id="58" name="語音泡泡: 橢圓形 57">
            <a:extLst>
              <a:ext uri="{FF2B5EF4-FFF2-40B4-BE49-F238E27FC236}">
                <a16:creationId xmlns:a16="http://schemas.microsoft.com/office/drawing/2014/main" id="{7E79789F-6A1F-4B35-AE6D-6B5C628C4C81}"/>
              </a:ext>
            </a:extLst>
          </p:cNvPr>
          <p:cNvSpPr/>
          <p:nvPr/>
        </p:nvSpPr>
        <p:spPr>
          <a:xfrm>
            <a:off x="7009449" y="4287432"/>
            <a:ext cx="2888655" cy="2227667"/>
          </a:xfrm>
          <a:prstGeom prst="wedgeEllipseCallout">
            <a:avLst>
              <a:gd name="adj1" fmla="val -60071"/>
              <a:gd name="adj2" fmla="val -5966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菸量統計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戒菸</a:t>
            </a:r>
            <a:r>
              <a:rPr lang="en-US" altLang="zh-TW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Q&amp;A</a:t>
            </a: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戒菸小常識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  <a:p>
            <a:r>
              <a:rPr lang="zh-TW" altLang="en-US" sz="2800" b="1" dirty="0">
                <a:ln>
                  <a:solidFill>
                    <a:schemeClr val="bg1"/>
                  </a:solidFill>
                </a:ln>
                <a:latin typeface="華康方圓體W7" panose="040B0709000000000000" pitchFamily="81" charset="-120"/>
                <a:ea typeface="華康方圓體W7" panose="040B0709000000000000" pitchFamily="81" charset="-120"/>
              </a:rPr>
              <a:t>推播鼓勵</a:t>
            </a:r>
            <a:endParaRPr lang="en-US" altLang="zh-TW" sz="2800" b="1" dirty="0">
              <a:ln>
                <a:solidFill>
                  <a:schemeClr val="bg1"/>
                </a:solidFill>
              </a:ln>
              <a:latin typeface="華康方圓體W7" panose="040B0709000000000000" pitchFamily="81" charset="-120"/>
              <a:ea typeface="華康方圓體W7" panose="040B0709000000000000" pitchFamily="81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7C41BD-1937-48AB-A5C9-9FF67115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86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5869AB4-372B-42CA-A7BB-157ED0E0D4EC}"/>
              </a:ext>
            </a:extLst>
          </p:cNvPr>
          <p:cNvSpPr/>
          <p:nvPr/>
        </p:nvSpPr>
        <p:spPr>
          <a:xfrm>
            <a:off x="1606858" y="540463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未來展望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A3E751D-BA97-4EC0-837F-8870ACBEAA40}"/>
              </a:ext>
            </a:extLst>
          </p:cNvPr>
          <p:cNvSpPr/>
          <p:nvPr/>
        </p:nvSpPr>
        <p:spPr>
          <a:xfrm>
            <a:off x="1606858" y="4030462"/>
            <a:ext cx="9472474" cy="99429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透過其他儀器的輔助 </a:t>
            </a:r>
            <a:r>
              <a:rPr lang="en-US" altLang="zh-TW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(</a:t>
            </a:r>
            <a:r>
              <a:rPr lang="zh-TW" altLang="en-US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例如：小米手環</a:t>
            </a:r>
            <a:r>
              <a:rPr lang="en-US" altLang="zh-TW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) </a:t>
            </a:r>
            <a:r>
              <a:rPr lang="zh-TW" altLang="en-US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偵測抽菸者的心跳或血壓來瞭解抽菸時對於身體狀況的影響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D877B158-2271-48F3-825B-F77DBAEFCDBD}"/>
              </a:ext>
            </a:extLst>
          </p:cNvPr>
          <p:cNvSpPr/>
          <p:nvPr/>
        </p:nvSpPr>
        <p:spPr>
          <a:xfrm>
            <a:off x="1606858" y="2254928"/>
            <a:ext cx="9472474" cy="994299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目前程式正在讓醫院使用者實測，未來可以透過數據分析抽菸者的吸菸時間和吸菸頻率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9B2B78-AD4B-4F4F-95A5-291B1EDA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06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25869AB4-372B-42CA-A7BB-157ED0E0D4EC}"/>
              </a:ext>
            </a:extLst>
          </p:cNvPr>
          <p:cNvSpPr/>
          <p:nvPr/>
        </p:nvSpPr>
        <p:spPr>
          <a:xfrm>
            <a:off x="1606858" y="306783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Power BI</a:t>
            </a:r>
            <a:r>
              <a:rPr lang="zh-TW" altLang="en-US" sz="4800" dirty="0">
                <a:latin typeface="華康方圓體W7" panose="040B0709000000000000" pitchFamily="81" charset="-120"/>
                <a:ea typeface="華康方圓體W7" panose="040B0709000000000000" pitchFamily="81" charset="-120"/>
              </a:rPr>
              <a:t> 資料分析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9B2B78-AD4B-4F4F-95A5-291B1EDA3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28</a:t>
            </a:fld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E902A3F8-3711-4AEC-B5B5-A03A25C2D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65" y="1564170"/>
            <a:ext cx="8789670" cy="48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C4E433-DEA3-45A0-9798-6DCEE22C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81360" y="5868389"/>
            <a:ext cx="1142245" cy="669925"/>
          </a:xfrm>
        </p:spPr>
        <p:txBody>
          <a:bodyPr/>
          <a:lstStyle/>
          <a:p>
            <a:fld id="{EBAFF45E-8ADE-4141-B66B-ACFB55526506}" type="slidenum">
              <a:rPr lang="zh-TW" altLang="en-US" smtClean="0"/>
              <a:t>29</a:t>
            </a:fld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CA61DA-44A5-4184-8A6F-18C532153E76}"/>
              </a:ext>
            </a:extLst>
          </p:cNvPr>
          <p:cNvSpPr/>
          <p:nvPr/>
        </p:nvSpPr>
        <p:spPr>
          <a:xfrm>
            <a:off x="1163815" y="497398"/>
            <a:ext cx="9472474" cy="9942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版本控制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135FFBA-AFFF-4106-A4D7-72ADE0218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398698"/>
              </p:ext>
            </p:extLst>
          </p:nvPr>
        </p:nvGraphicFramePr>
        <p:xfrm>
          <a:off x="801001" y="1562488"/>
          <a:ext cx="4961399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798">
                  <a:extLst>
                    <a:ext uri="{9D8B030D-6E8A-4147-A177-3AD203B41FA5}">
                      <a16:colId xmlns:a16="http://schemas.microsoft.com/office/drawing/2014/main" val="1290417823"/>
                    </a:ext>
                  </a:extLst>
                </a:gridCol>
                <a:gridCol w="3256601">
                  <a:extLst>
                    <a:ext uri="{9D8B030D-6E8A-4147-A177-3AD203B41FA5}">
                      <a16:colId xmlns:a16="http://schemas.microsoft.com/office/drawing/2014/main" val="2182998111"/>
                    </a:ext>
                  </a:extLst>
                </a:gridCol>
              </a:tblGrid>
              <a:tr h="220255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</a:rPr>
                        <a:t>版本</a:t>
                      </a:r>
                      <a:r>
                        <a:rPr lang="en-US" altLang="zh-TW" sz="1600" u="none" strike="noStrike">
                          <a:effectLst/>
                        </a:rPr>
                        <a:t>:1.1.1</a:t>
                      </a:r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</a:rPr>
                        <a:t>發佈日期</a:t>
                      </a:r>
                      <a:r>
                        <a:rPr lang="en-US" altLang="zh-TW" sz="1600" u="none" strike="noStrike">
                          <a:effectLst/>
                        </a:rPr>
                        <a:t>:2017/11/22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58157136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</a:rPr>
                        <a:t>1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</a:rPr>
                        <a:t>註冊帳號新增職業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523455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</a:rPr>
                        <a:t>2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</a:rPr>
                        <a:t>驗證信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7753578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</a:rPr>
                        <a:t>3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</a:rPr>
                        <a:t>更改密碼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0816382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</a:rPr>
                        <a:t>4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>
                          <a:effectLst/>
                        </a:rPr>
                        <a:t>發送新活動</a:t>
                      </a: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31135364"/>
                  </a:ext>
                </a:extLst>
              </a:tr>
              <a:tr h="22025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600" u="none" strike="noStrike">
                          <a:effectLst/>
                        </a:rPr>
                        <a:t>5</a:t>
                      </a:r>
                      <a:endParaRPr lang="en-US" altLang="zh-TW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600" u="none" strike="noStrike" dirty="0">
                          <a:effectLst/>
                        </a:rPr>
                        <a:t>看到別人抽菸 可以幫他 發送推播</a:t>
                      </a: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97440584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DFBE526-DB0E-4AB1-8D2E-AA16F928D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415757"/>
              </p:ext>
            </p:extLst>
          </p:nvPr>
        </p:nvGraphicFramePr>
        <p:xfrm>
          <a:off x="801001" y="3048562"/>
          <a:ext cx="496139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4798">
                  <a:extLst>
                    <a:ext uri="{9D8B030D-6E8A-4147-A177-3AD203B41FA5}">
                      <a16:colId xmlns:a16="http://schemas.microsoft.com/office/drawing/2014/main" val="1785976060"/>
                    </a:ext>
                  </a:extLst>
                </a:gridCol>
                <a:gridCol w="3256600">
                  <a:extLst>
                    <a:ext uri="{9D8B030D-6E8A-4147-A177-3AD203B41FA5}">
                      <a16:colId xmlns:a16="http://schemas.microsoft.com/office/drawing/2014/main" val="281289285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版本</a:t>
                      </a:r>
                      <a:r>
                        <a:rPr lang="en-US" altLang="zh-TW" sz="1800" u="none" strike="noStrike">
                          <a:effectLst/>
                        </a:rPr>
                        <a:t>:1.1.0</a:t>
                      </a:r>
                      <a:r>
                        <a:rPr lang="en-US" sz="1800" u="none" strike="noStrike">
                          <a:effectLst/>
                        </a:rPr>
                        <a:t>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發佈日期</a:t>
                      </a:r>
                      <a:r>
                        <a:rPr lang="en-US" altLang="zh-TW" sz="1800" u="none" strike="noStrike" dirty="0">
                          <a:effectLst/>
                        </a:rPr>
                        <a:t>:2017/10/28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8597628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修改有亞東字樣的內容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666859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菸錢計算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06342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QnA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559239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share to </a:t>
                      </a:r>
                      <a:r>
                        <a:rPr lang="en-US" sz="1800" u="none" strike="noStrike" dirty="0" err="1">
                          <a:effectLst/>
                        </a:rPr>
                        <a:t>facebook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470066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BA3E4B5-81CC-4AE3-A7E1-325505DB9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647660"/>
              </p:ext>
            </p:extLst>
          </p:nvPr>
        </p:nvGraphicFramePr>
        <p:xfrm>
          <a:off x="5762401" y="1562488"/>
          <a:ext cx="5388074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409">
                  <a:extLst>
                    <a:ext uri="{9D8B030D-6E8A-4147-A177-3AD203B41FA5}">
                      <a16:colId xmlns:a16="http://schemas.microsoft.com/office/drawing/2014/main" val="2130030762"/>
                    </a:ext>
                  </a:extLst>
                </a:gridCol>
                <a:gridCol w="3536665">
                  <a:extLst>
                    <a:ext uri="{9D8B030D-6E8A-4147-A177-3AD203B41FA5}">
                      <a16:colId xmlns:a16="http://schemas.microsoft.com/office/drawing/2014/main" val="355521608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版本</a:t>
                      </a:r>
                      <a:r>
                        <a:rPr lang="en-US" altLang="zh-TW" sz="1800" u="none" strike="noStrike" dirty="0">
                          <a:effectLst/>
                        </a:rPr>
                        <a:t>:1.0.9</a:t>
                      </a:r>
                      <a:r>
                        <a:rPr lang="en-US" sz="1800" u="none" strike="noStrike" dirty="0">
                          <a:effectLst/>
                        </a:rPr>
                        <a:t>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發佈日期</a:t>
                      </a:r>
                      <a:r>
                        <a:rPr lang="en-US" altLang="zh-TW" sz="1800" u="none" strike="noStrike" dirty="0">
                          <a:effectLst/>
                        </a:rPr>
                        <a:t>:2017/9/9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203446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修正</a:t>
                      </a:r>
                      <a:r>
                        <a:rPr lang="en-US" altLang="zh-TW" sz="1800" u="none" strike="noStrike" dirty="0">
                          <a:effectLst/>
                        </a:rPr>
                        <a:t>-</a:t>
                      </a:r>
                      <a:r>
                        <a:rPr lang="zh-TW" altLang="en-US" sz="1800" u="none" strike="noStrike" dirty="0">
                          <a:effectLst/>
                        </a:rPr>
                        <a:t>定時推播進入程式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9092392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修正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發送檔案沒打訊息出現</a:t>
                      </a:r>
                      <a:r>
                        <a:rPr lang="en-US" altLang="zh-TW" sz="1800" u="none" strike="noStrike">
                          <a:effectLst/>
                        </a:rPr>
                        <a:t>null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785430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</a:rPr>
                        <a:t>3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修正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戒菸小知識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2027808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修正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抽菸</a:t>
                      </a:r>
                      <a:r>
                        <a:rPr lang="en-US" altLang="zh-TW" sz="1800" u="none" strike="noStrike">
                          <a:effectLst/>
                        </a:rPr>
                        <a:t>,</a:t>
                      </a:r>
                      <a:r>
                        <a:rPr lang="zh-TW" altLang="en-US" sz="1800" u="none" strike="noStrike">
                          <a:effectLst/>
                        </a:rPr>
                        <a:t>想抽菸按鈕不好按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624468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5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修改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想抽菸內容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6600344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6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新增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醫師</a:t>
                      </a:r>
                      <a:r>
                        <a:rPr lang="en-US" sz="1800" u="none" strike="noStrike">
                          <a:effectLst/>
                        </a:rPr>
                        <a:t>QandA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791249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7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新增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關於程式內容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4504995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8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新增按鈕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測驗</a:t>
                      </a:r>
                      <a:r>
                        <a:rPr lang="en-US" altLang="zh-TW" sz="1800" u="none" strike="noStrike">
                          <a:effectLst/>
                        </a:rPr>
                        <a:t>,</a:t>
                      </a:r>
                      <a:r>
                        <a:rPr lang="zh-TW" altLang="en-US" sz="1800" u="none" strike="noStrike">
                          <a:effectLst/>
                        </a:rPr>
                        <a:t>關於</a:t>
                      </a:r>
                      <a:r>
                        <a:rPr lang="en-US" altLang="zh-TW" sz="1800" u="none" strike="noStrike">
                          <a:effectLst/>
                        </a:rPr>
                        <a:t>,</a:t>
                      </a:r>
                      <a:r>
                        <a:rPr lang="zh-TW" altLang="en-US" sz="1800" u="none" strike="noStrike">
                          <a:effectLst/>
                        </a:rPr>
                        <a:t>小知識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989842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Menlo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更換</a:t>
                      </a:r>
                      <a:r>
                        <a:rPr lang="en-US" altLang="zh-TW" sz="1800" u="none" strike="noStrike" dirty="0">
                          <a:effectLst/>
                        </a:rPr>
                        <a:t>UI-</a:t>
                      </a:r>
                      <a:r>
                        <a:rPr lang="zh-TW" altLang="en-US" sz="1800" u="none" strike="noStrike" dirty="0">
                          <a:effectLst/>
                        </a:rPr>
                        <a:t>將好友圖表一到訊息列表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2629328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EC98DB2-F4B9-4D7B-9B9E-6B1572E1D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714927"/>
              </p:ext>
            </p:extLst>
          </p:nvPr>
        </p:nvGraphicFramePr>
        <p:xfrm>
          <a:off x="5762402" y="4282617"/>
          <a:ext cx="5388073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1409">
                  <a:extLst>
                    <a:ext uri="{9D8B030D-6E8A-4147-A177-3AD203B41FA5}">
                      <a16:colId xmlns:a16="http://schemas.microsoft.com/office/drawing/2014/main" val="2840850168"/>
                    </a:ext>
                  </a:extLst>
                </a:gridCol>
                <a:gridCol w="3536664">
                  <a:extLst>
                    <a:ext uri="{9D8B030D-6E8A-4147-A177-3AD203B41FA5}">
                      <a16:colId xmlns:a16="http://schemas.microsoft.com/office/drawing/2014/main" val="2460815098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版本</a:t>
                      </a:r>
                      <a:r>
                        <a:rPr lang="en-US" altLang="zh-TW" sz="1800" u="none" strike="noStrike" dirty="0">
                          <a:effectLst/>
                        </a:rPr>
                        <a:t>:1.0.8</a:t>
                      </a:r>
                      <a:r>
                        <a:rPr lang="en-US" sz="1800" u="none" strike="noStrike" dirty="0">
                          <a:effectLst/>
                        </a:rPr>
                        <a:t>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發佈日期</a:t>
                      </a:r>
                      <a:r>
                        <a:rPr lang="en-US" altLang="zh-TW" sz="1800" u="none" strike="noStrike">
                          <a:effectLst/>
                        </a:rPr>
                        <a:t>:2017/9/19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3082856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修正一些</a:t>
                      </a:r>
                      <a:r>
                        <a:rPr lang="en-US" sz="1800" u="none" strike="noStrike" dirty="0" err="1">
                          <a:effectLst/>
                        </a:rPr>
                        <a:t>Ui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2584633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2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新增</a:t>
                      </a:r>
                      <a:r>
                        <a:rPr lang="en-US" altLang="zh-TW" sz="1800" u="none" strike="noStrike" dirty="0">
                          <a:effectLst/>
                        </a:rPr>
                        <a:t>-</a:t>
                      </a:r>
                      <a:r>
                        <a:rPr lang="zh-TW" altLang="en-US" sz="1800" u="none" strike="noStrike" dirty="0">
                          <a:effectLst/>
                        </a:rPr>
                        <a:t>取回抽菸資料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1942460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3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新增</a:t>
                      </a:r>
                      <a:r>
                        <a:rPr lang="en-US" altLang="zh-TW" sz="1800" u="none" strike="noStrike">
                          <a:effectLst/>
                        </a:rPr>
                        <a:t>-</a:t>
                      </a:r>
                      <a:r>
                        <a:rPr lang="zh-TW" altLang="en-US" sz="1800" u="none" strike="noStrike">
                          <a:effectLst/>
                        </a:rPr>
                        <a:t>圖片放大</a:t>
                      </a:r>
                      <a:r>
                        <a:rPr lang="en-US" altLang="zh-TW" sz="1800" u="none" strike="noStrike">
                          <a:effectLst/>
                        </a:rPr>
                        <a:t>(</a:t>
                      </a:r>
                      <a:r>
                        <a:rPr lang="zh-TW" altLang="en-US" sz="1800" u="none" strike="noStrike">
                          <a:effectLst/>
                        </a:rPr>
                        <a:t>測試</a:t>
                      </a:r>
                      <a:r>
                        <a:rPr lang="en-US" altLang="zh-TW" sz="1800" u="none" strike="noStrike">
                          <a:effectLst/>
                        </a:rPr>
                        <a:t>) 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50995973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4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新增</a:t>
                      </a:r>
                      <a:r>
                        <a:rPr lang="en-US" altLang="zh-TW" sz="1800" u="none" strike="noStrike" dirty="0">
                          <a:effectLst/>
                        </a:rPr>
                        <a:t>-</a:t>
                      </a:r>
                      <a:r>
                        <a:rPr lang="zh-TW" altLang="en-US" sz="1800" u="none" strike="noStrike" dirty="0">
                          <a:effectLst/>
                        </a:rPr>
                        <a:t>問題回報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7253643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76FDE0F8-1FFD-4E1C-9127-CBC60459B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476887"/>
              </p:ext>
            </p:extLst>
          </p:nvPr>
        </p:nvGraphicFramePr>
        <p:xfrm>
          <a:off x="5762401" y="5654217"/>
          <a:ext cx="5388073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39305">
                  <a:extLst>
                    <a:ext uri="{9D8B030D-6E8A-4147-A177-3AD203B41FA5}">
                      <a16:colId xmlns:a16="http://schemas.microsoft.com/office/drawing/2014/main" val="4200308922"/>
                    </a:ext>
                  </a:extLst>
                </a:gridCol>
                <a:gridCol w="3548768">
                  <a:extLst>
                    <a:ext uri="{9D8B030D-6E8A-4147-A177-3AD203B41FA5}">
                      <a16:colId xmlns:a16="http://schemas.microsoft.com/office/drawing/2014/main" val="1472423373"/>
                    </a:ext>
                  </a:extLst>
                </a:gridCol>
              </a:tblGrid>
              <a:tr h="167640"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版本</a:t>
                      </a:r>
                      <a:r>
                        <a:rPr lang="en-US" altLang="zh-TW" sz="1800" u="none" strike="noStrike">
                          <a:effectLst/>
                        </a:rPr>
                        <a:t>:1.0.7</a:t>
                      </a:r>
                      <a:r>
                        <a:rPr lang="en-US" sz="1800" u="none" strike="noStrike">
                          <a:effectLst/>
                        </a:rPr>
                        <a:t>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發佈日期</a:t>
                      </a:r>
                      <a:r>
                        <a:rPr lang="en-US" altLang="zh-TW" sz="1800" u="none" strike="noStrike" dirty="0">
                          <a:effectLst/>
                        </a:rPr>
                        <a:t>:2017/9/1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53199025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>
                          <a:effectLst/>
                        </a:rPr>
                        <a:t>1</a:t>
                      </a:r>
                      <a:endParaRPr lang="en-US" altLang="zh-TW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>
                          <a:effectLst/>
                        </a:rPr>
                        <a:t>修正改定時功能 </a:t>
                      </a:r>
                      <a:endParaRPr lang="zh-TW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8988893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800" u="none" strike="noStrike" dirty="0">
                          <a:effectLst/>
                        </a:rPr>
                        <a:t>2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800" u="none" strike="noStrike" dirty="0">
                          <a:effectLst/>
                        </a:rPr>
                        <a:t>同步訊息</a:t>
                      </a:r>
                      <a:endParaRPr lang="zh-TW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143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762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295131-590B-4B91-ACA3-7247BCFB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C23349-B1F8-4A55-8543-FE4EAE3B4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60" y="2099995"/>
            <a:ext cx="2643385" cy="26580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E67C59-AE5C-4D48-B52F-B97A5FC8A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287" y="2103718"/>
            <a:ext cx="2654287" cy="265428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21B967F-1771-4520-9806-42635B12B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925289"/>
            <a:ext cx="2819401" cy="281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00023 L 0.05872 0.00278 C 0.06289 0.00278 0.07929 -0.00185 0.08437 -0.00278 C 0.09453 -0.00208 0.10442 -0.00208 0.11445 1.11111E-6 C 0.11562 0.00023 0.11666 0.00255 0.1177 0.00278 C 0.12382 0.0044 0.12981 0.00532 0.1358 0.00555 C 0.1651 0.0081 0.23997 0.01088 0.2638 0.0118 L 0.28854 0.01458 L 0.32408 0.01759 C 0.33033 0.01829 0.33724 0.01921 0.34323 0.02083 L 0.41289 0.01759 L 0.52109 0.01458 C 0.53463 0.01389 0.53398 0.01204 0.54466 0.00856 C 0.54791 0.00741 0.55143 0.00694 0.55468 0.00555 C 0.56184 -0.0007 0.55742 0.00255 0.57044 1.11111E-6 C 0.57565 -0.00116 0.58099 -0.00185 0.58619 -0.00278 C 0.5888 -0.00394 0.5914 -0.00509 0.59401 -0.00602 L 0.60312 -0.00903 C 0.60742 -0.01273 0.60559 -0.00972 0.60885 -0.01736 L 0.60885 -0.01713 " pathEditMode="relative" rAng="0" ptsTypes="AAAAAAAAAAAAAAAAAAA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43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0 C -0.01159 0.00023 -0.02292 0.00231 -0.03437 0.00185 C -0.06745 0.00023 -0.08594 -0.00347 -0.11653 -0.00833 C -0.1306 -0.01296 -0.11484 -0.00787 -0.147 -0.01481 C -0.1487 -0.01528 -0.15026 -0.0162 -0.15195 -0.01644 C -0.16015 -0.01782 -0.16836 -0.01852 -0.17643 -0.01944 C -0.19088 -0.02477 -0.17747 -0.01991 -0.20937 -0.02801 C -0.23372 -0.03356 -0.17278 -0.02153 -0.23659 -0.03287 C -0.23841 -0.0331 -0.24049 -0.03403 -0.24232 -0.03426 C -0.25156 -0.03588 -0.27903 -0.0375 -0.28594 -0.03773 C -0.39492 -0.04306 -0.37174 -0.04074 -0.51367 -0.04213 C -0.52643 -0.04167 -0.55625 -0.04074 -0.57122 -0.03912 C -0.5763 -0.03866 -0.58177 -0.03704 -0.58659 -0.03611 C -0.5901 -0.03542 -0.59375 -0.03495 -0.59726 -0.03426 L -0.60781 -0.02963 C -0.60898 -0.02894 -0.61002 -0.02824 -0.61133 -0.02801 C -0.61328 -0.02731 -0.61523 -0.02685 -0.61719 -0.02616 C -0.61849 -0.02569 -0.61953 -0.025 -0.6207 -0.02477 C -0.62734 -0.02292 -0.62734 -0.02315 -0.63216 -0.02315 L -0.63216 -0.02292 " pathEditMode="relative" rAng="0" ptsTypes="AAAAAAAAAAAAAAAAAAAAA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15" y="-19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437030BD-ACAB-4A86-BA80-98072A518DA8}"/>
              </a:ext>
            </a:extLst>
          </p:cNvPr>
          <p:cNvSpPr/>
          <p:nvPr/>
        </p:nvSpPr>
        <p:spPr>
          <a:xfrm>
            <a:off x="2618913" y="2831976"/>
            <a:ext cx="6800295" cy="168675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</a:t>
            </a:r>
            <a:r>
              <a:rPr lang="zh-TW" altLang="en-US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&amp;</a:t>
            </a:r>
            <a:r>
              <a:rPr lang="zh-TW" altLang="en-US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 </a:t>
            </a:r>
            <a:r>
              <a:rPr lang="en-US" altLang="zh-TW" sz="8800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</a:t>
            </a:r>
            <a:endParaRPr lang="zh-TW" altLang="en-US" sz="8800" dirty="0">
              <a:ln>
                <a:solidFill>
                  <a:schemeClr val="bg1"/>
                </a:solidFill>
              </a:ln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6BC781B-BE34-41C2-9EC9-61DE9AFD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1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doors dir="ver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E6C747-EAFF-4BA7-87F7-893A95D6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" y="1941718"/>
            <a:ext cx="2430100" cy="4302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E74CAE7-E461-41D7-AE5B-43B750807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053" y="1941718"/>
            <a:ext cx="2461659" cy="437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1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32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25C1F2B-E38D-479C-A46B-1354906CC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" y="1136508"/>
            <a:ext cx="2579053" cy="458498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4521F7-4B77-44A4-877A-594A6E591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47" y="1136508"/>
            <a:ext cx="2579053" cy="45849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FCF5EB1-BF6E-40B7-8FB6-784B36AEC9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339" y="1136508"/>
            <a:ext cx="2579053" cy="458498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23138A1-504C-48AD-8699-3B86C94B2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749" y="1136508"/>
            <a:ext cx="2579053" cy="45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22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01233A-2082-4958-B39B-88DC9CF9D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37" y="1993491"/>
            <a:ext cx="2056578" cy="3689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8AE532-B9B6-49A3-904A-058A203F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841" y="1993491"/>
            <a:ext cx="2111511" cy="368903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204D493-1D64-4B12-AE59-5F2D001F7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986828"/>
            <a:ext cx="22383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F32C1D7-4A95-4671-8C5C-81EEB1E35A8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/>
              <a:t>https://www.youtube.com/watch?v=lSPelHwp3aM&amp;feature=youtu.be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1298420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>
            <a:extLst>
              <a:ext uri="{FF2B5EF4-FFF2-40B4-BE49-F238E27FC236}">
                <a16:creationId xmlns:a16="http://schemas.microsoft.com/office/drawing/2014/main" id="{D40B9913-AE3E-402A-9234-08AE18E5C9E0}"/>
              </a:ext>
            </a:extLst>
          </p:cNvPr>
          <p:cNvSpPr/>
          <p:nvPr/>
        </p:nvSpPr>
        <p:spPr>
          <a:xfrm rot="10800000">
            <a:off x="3713681" y="1938373"/>
            <a:ext cx="4523679" cy="3765307"/>
          </a:xfrm>
          <a:prstGeom prst="triangle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BCF886E-163D-448C-9598-1AF6D2EBC335}"/>
              </a:ext>
            </a:extLst>
          </p:cNvPr>
          <p:cNvSpPr/>
          <p:nvPr/>
        </p:nvSpPr>
        <p:spPr>
          <a:xfrm>
            <a:off x="-2478769" y="-1429304"/>
            <a:ext cx="2317074" cy="2370337"/>
          </a:xfrm>
          <a:prstGeom prst="ellipse">
            <a:avLst/>
          </a:prstGeom>
          <a:solidFill>
            <a:schemeClr val="accent2">
              <a:lumMod val="7500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bliqueTopLef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自我管理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7AC9A2F-5821-4507-9CF7-E30121D7A270}"/>
              </a:ext>
            </a:extLst>
          </p:cNvPr>
          <p:cNvSpPr/>
          <p:nvPr/>
        </p:nvSpPr>
        <p:spPr>
          <a:xfrm>
            <a:off x="9874926" y="-2474829"/>
            <a:ext cx="2317074" cy="2370337"/>
          </a:xfrm>
          <a:prstGeom prst="ellipse">
            <a:avLst/>
          </a:prstGeom>
          <a:solidFill>
            <a:schemeClr val="tx1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bliqueTopRight"/>
            <a:lightRig rig="threePt" dir="t"/>
          </a:scene3d>
          <a:sp3d>
            <a:bevelT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48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親友支持</a:t>
            </a: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F7798FE-B629-4EE6-8AC1-18728BD89FAE}"/>
              </a:ext>
            </a:extLst>
          </p:cNvPr>
          <p:cNvSpPr/>
          <p:nvPr/>
        </p:nvSpPr>
        <p:spPr>
          <a:xfrm>
            <a:off x="-2715031" y="4423655"/>
            <a:ext cx="2317074" cy="2370337"/>
          </a:xfrm>
          <a:prstGeom prst="ellipse">
            <a:avLst/>
          </a:prstGeom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48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醫師協助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0C2C86D-6686-465B-8A34-CDBCB050A6D7}"/>
              </a:ext>
            </a:extLst>
          </p:cNvPr>
          <p:cNvSpPr txBox="1"/>
          <p:nvPr/>
        </p:nvSpPr>
        <p:spPr>
          <a:xfrm>
            <a:off x="4952715" y="2246191"/>
            <a:ext cx="22746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</a:t>
            </a:r>
            <a:endParaRPr lang="en-US" altLang="zh-TW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zh-TW" alt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成功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159969-2C1E-4621-9514-72E77CE3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82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0.05787 L 0.0595 0.05811 C 0.06159 0.06019 0.06367 0.06227 0.06562 0.06459 C 0.0664 0.06574 0.06692 0.0676 0.06784 0.06875 C 0.06849 0.06945 0.0694 0.06945 0.07005 0.06991 C 0.072 0.07176 0.07461 0.07547 0.07682 0.07662 C 0.07799 0.07732 0.07929 0.07755 0.08047 0.07801 C 0.08828 0.08611 0.08021 0.07871 0.08789 0.08311 C 0.09049 0.08473 0.09297 0.08635 0.09544 0.08843 C 0.097 0.08982 0.0983 0.09144 0.1 0.09236 C 0.10143 0.09329 0.10299 0.09283 0.10442 0.09375 C 0.10768 0.09537 0.1108 0.09746 0.11419 0.09908 C 0.11992 0.10186 0.12565 0.1044 0.13138 0.10718 C 0.1332 0.10787 0.13502 0.10857 0.13672 0.10973 C 0.1414 0.1132 0.13919 0.11181 0.14349 0.11389 C 0.14492 0.11551 0.14622 0.11806 0.14791 0.11922 C 0.15065 0.12061 0.15039 0.12037 0.15325 0.12292 C 0.15442 0.12431 0.1556 0.12593 0.1569 0.12709 C 0.15781 0.12801 0.15898 0.12894 0.15989 0.12963 C 0.16119 0.13102 0.16224 0.13264 0.16367 0.1338 C 0.16471 0.13473 0.16575 0.13542 0.16666 0.13635 C 0.16771 0.13773 0.16862 0.13936 0.16966 0.14051 C 0.17083 0.14144 0.17226 0.1419 0.1733 0.14306 C 0.17474 0.14398 0.17591 0.14561 0.17708 0.14723 C 0.17864 0.14861 0.18021 0.14954 0.18151 0.15116 C 0.18281 0.15232 0.18359 0.15394 0.18463 0.15486 C 0.1858 0.15625 0.18724 0.15648 0.18841 0.15787 C 0.18919 0.15857 0.18971 0.15949 0.19075 0.16042 C 0.19258 0.1625 0.19479 0.16366 0.19674 0.16574 C 0.19791 0.16713 0.19909 0.16875 0.20039 0.16991 C 0.20169 0.17084 0.20286 0.17176 0.20416 0.17246 C 0.20573 0.17338 0.20729 0.17385 0.20872 0.175 C 0.21133 0.17755 0.21367 0.18056 0.21614 0.18311 C 0.21797 0.18496 0.21953 0.1875 0.22148 0.1882 L 0.22669 0.19121 C 0.23424 0.19931 0.22643 0.19121 0.23489 0.19792 C 0.23646 0.19908 0.23789 0.20047 0.23945 0.20162 C 0.24049 0.20255 0.24192 0.20348 0.24323 0.20463 C 0.24518 0.20625 0.24739 0.20741 0.24922 0.20973 C 0.25013 0.21088 0.25117 0.21273 0.25221 0.21389 C 0.25286 0.21459 0.25377 0.21459 0.25442 0.21482 C 0.25521 0.21598 0.25586 0.2169 0.25664 0.21783 C 0.25755 0.21875 0.25872 0.21898 0.25963 0.22061 C 0.26041 0.22107 0.26119 0.22223 0.26198 0.22315 C 0.26367 0.22477 0.26549 0.2257 0.26718 0.22732 C 0.26875 0.22824 0.27018 0.23102 0.27174 0.23241 C 0.27461 0.23542 0.27773 0.2375 0.28073 0.24051 C 0.29231 0.25301 0.27773 0.2375 0.2875 0.24676 C 0.28867 0.24792 0.28971 0.25 0.29101 0.25093 C 0.29258 0.25209 0.29414 0.25278 0.2957 0.25394 C 0.29752 0.2551 0.29909 0.25787 0.30091 0.25926 C 0.30286 0.26019 0.30494 0.26019 0.30677 0.26135 C 0.31002 0.26343 0.31276 0.26713 0.31588 0.26852 C 0.31692 0.26852 0.31797 0.26945 0.31888 0.26945 C 0.32044 0.27061 0.32187 0.27153 0.32343 0.27269 L 0.32721 0.27361 C 0.33333 0.2794 0.32708 0.27431 0.3332 0.27778 C 0.3345 0.27871 0.33567 0.27986 0.33698 0.28056 C 0.33815 0.28102 0.33945 0.28102 0.34075 0.28195 C 0.34192 0.28264 0.3431 0.2838 0.3444 0.28426 C 0.34739 0.28611 0.35065 0.28611 0.35338 0.28843 C 0.35442 0.28936 0.35534 0.29074 0.35638 0.29121 C 0.35846 0.29213 0.36054 0.29283 0.3625 0.29398 C 0.36393 0.29491 0.36536 0.29584 0.36692 0.29653 L 0.37291 0.29931 C 0.37656 0.30348 0.37383 0.30093 0.37825 0.30324 C 0.37968 0.30417 0.38125 0.3051 0.38268 0.30602 C 0.38372 0.30648 0.38476 0.30672 0.38567 0.30718 C 0.38646 0.30764 0.38711 0.30834 0.38789 0.30857 C 0.38997 0.30926 0.39192 0.30949 0.39388 0.30996 C 0.39518 0.31019 0.39648 0.31065 0.39765 0.31135 C 0.39974 0.31204 0.40169 0.31343 0.40364 0.31389 C 0.40521 0.31436 0.40664 0.31482 0.4082 0.31528 C 0.40963 0.31551 0.41119 0.31528 0.41276 0.31528 L 0.41276 0.31806 " pathEditMode="relative" rAng="0" ptsTypes="AAAAAAAAAAAAAAAAAAAAAAAAAAAAAAAAAAAAAAAAAAAAAAAAAAAAAAAAAAAAAAAAAAAAAAAAAAA">
                                      <p:cBhvr>
                                        <p:cTn id="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1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94 0.17893 L -0.01094 0.17916 C -0.01302 0.18171 -0.01485 0.18472 -0.01706 0.18703 C -0.01771 0.18773 -0.01862 0.1875 -0.01927 0.18842 C -0.02162 0.19143 -0.02357 0.19583 -0.02604 0.19884 C -0.02904 0.20301 -0.03268 0.20555 -0.03581 0.20972 C -0.04336 0.21898 -0.05078 0.22916 -0.05821 0.23912 C -0.06602 0.24953 -0.07044 0.25602 -0.07774 0.26666 L -0.08672 0.28009 C -0.0888 0.28333 -0.0905 0.2868 -0.09271 0.28935 C -0.09505 0.29166 -0.0974 0.29421 -0.09948 0.29745 C -0.10143 0.30069 -0.10274 0.30509 -0.10469 0.3081 C -0.11094 0.31782 -0.10951 0.31203 -0.11524 0.31898 C -0.11693 0.32083 -0.1181 0.32384 -0.11979 0.32546 C -0.12136 0.32731 -0.12331 0.32777 -0.125 0.3294 C -0.12669 0.33125 -0.12787 0.33426 -0.12943 0.33588 C -0.13138 0.33842 -0.13347 0.33958 -0.13555 0.34166 C -0.13776 0.34375 -0.13998 0.34629 -0.14219 0.34815 C -0.14753 0.35277 -0.14844 0.34953 -0.1543 0.36018 C -0.1569 0.36504 -0.15781 0.3669 -0.16094 0.37083 C -0.16537 0.37639 -0.16576 0.37453 -0.17071 0.38125 L -0.17748 0.39097 C -0.17852 0.39213 -0.17956 0.39328 -0.18047 0.3949 C -0.18321 0.39977 -0.18281 0.3993 -0.18646 0.40393 C -0.18724 0.40509 -0.18789 0.40625 -0.18867 0.40694 C -0.18946 0.40764 -0.19024 0.40764 -0.19102 0.40833 C -0.19271 0.40972 -0.19427 0.41227 -0.19544 0.41481 C -0.19636 0.41666 -0.19675 0.41875 -0.19779 0.42037 C -0.19831 0.42106 -0.19922 0.42106 -0.2 0.42152 C -0.20078 0.42291 -0.20143 0.4243 -0.20222 0.42569 C -0.20313 0.42708 -0.2043 0.42801 -0.20521 0.42963 C -0.20586 0.43078 -0.20599 0.43264 -0.20677 0.43356 C -0.20729 0.43449 -0.20834 0.43426 -0.20899 0.43495 C -0.21055 0.43657 -0.21198 0.43842 -0.21354 0.44004 C -0.21446 0.44166 -0.21563 0.44259 -0.21654 0.44421 C -0.21992 0.45023 -0.21589 0.44699 -0.22018 0.44953 C -0.22044 0.45092 -0.22044 0.45254 -0.22097 0.4537 C -0.22149 0.45486 -0.22266 0.45509 -0.22318 0.45625 C -0.22513 0.46065 -0.22214 0.46551 -0.22696 0.46828 C -0.22943 0.46967 -0.22917 0.46828 -0.22917 0.47106 L -0.22917 0.47129 " pathEditMode="relative" rAng="0" ptsTypes="AAAAAAAAAAAAAAAAAAAAAAAAAAAAAAAAAAAAAAAAA">
                                      <p:cBhvr>
                                        <p:cTn id="10" dur="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24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234 0.15926 L 0.10234 0.15949 C 0.10612 0.1588 0.10989 0.15834 0.11367 0.15787 C 0.11536 0.15764 0.11718 0.15672 0.11888 0.15649 C 0.12916 0.15579 0.13893 0.15556 0.14882 0.1551 C 0.1513 0.15463 0.15377 0.1544 0.15625 0.15371 C 0.15898 0.15301 0.16171 0.15186 0.16458 0.15116 C 0.17083 0.14931 0.17695 0.14723 0.18333 0.14584 L 0.19531 0.14306 C 0.19726 0.1426 0.19934 0.1426 0.2013 0.1419 C 0.20377 0.14098 0.20625 0.14028 0.20872 0.13912 C 0.2125 0.1375 0.21627 0.13565 0.22005 0.1338 C 0.22083 0.13334 0.22148 0.13264 0.22226 0.13241 C 0.2263 0.13149 0.23033 0.13079 0.23424 0.12987 C 0.23958 0.12848 0.24479 0.12686 0.25 0.12593 C 0.25481 0.125 0.2595 0.125 0.26432 0.12454 C 0.28958 0.11852 0.2595 0.125 0.30247 0.12061 C 0.30651 0.12014 0.31054 0.11875 0.31445 0.11783 C 0.32018 0.11667 0.33242 0.11459 0.33854 0.1125 C 0.36015 0.1051 0.3427 0.10834 0.36106 0.10579 C 0.36627 0.10417 0.37148 0.10116 0.37682 0.10047 C 0.3901 0.09862 0.38333 0.1 0.397 0.09653 C 0.40234 0.09329 0.39961 0.09468 0.40976 0.0926 C 0.42135 0.09005 0.42434 0.09028 0.43528 0.08727 C 0.43854 0.08635 0.44531 0.08357 0.44869 0.08195 C 0.45104 0.08056 0.45325 0.07917 0.45546 0.07778 C 0.45898 0.07593 0.46263 0.075 0.46601 0.07246 C 0.46731 0.07153 0.46849 0.07037 0.46979 0.06991 C 0.47226 0.06875 0.47474 0.06829 0.47721 0.06713 C 0.47825 0.06667 0.47929 0.06621 0.4802 0.06574 C 0.48476 0.06412 0.48919 0.06297 0.49375 0.06181 C 0.49635 0.06019 0.50091 0.05741 0.50351 0.05649 C 0.50651 0.05533 0.5095 0.05463 0.5125 0.05394 C 0.51432 0.05348 0.51601 0.05324 0.5177 0.05255 C 0.52682 0.04931 0.52578 0.04699 0.53802 0.04445 C 0.54778 0.0426 0.54257 0.04375 0.55377 0.04051 C 0.5552 0.04005 0.55677 0.04005 0.5582 0.03912 C 0.55976 0.0382 0.56119 0.03727 0.56276 0.03658 C 0.56471 0.03542 0.56679 0.03473 0.56875 0.0338 C 0.57304 0.03195 0.5707 0.03287 0.57552 0.03125 C 0.5789 0.02824 0.57838 0.02848 0.58229 0.02593 C 0.58294 0.02547 0.58385 0.02524 0.5845 0.02454 C 0.58528 0.02385 0.58593 0.02269 0.58671 0.02176 C 0.5875 0.0213 0.58828 0.02107 0.58906 0.02061 C 0.58984 0.01991 0.59049 0.01852 0.59127 0.01783 C 0.59192 0.01713 0.59283 0.01713 0.59349 0.01644 C 0.59427 0.01574 0.59492 0.01459 0.5957 0.01389 C 0.59713 0.01274 0.59869 0.01204 0.60026 0.01112 C 0.60104 0.01065 0.60182 0.01065 0.60247 0.00996 C 0.60325 0.00903 0.6039 0.00787 0.60481 0.00718 C 0.60546 0.00649 0.60625 0.00649 0.60703 0.00579 C 0.60859 0.0044 0.61002 0.00232 0.61145 0.00047 C 0.61224 -0.00046 0.61289 -0.00162 0.6138 -0.00208 C 0.61445 -0.00254 0.61536 -0.00277 0.61601 -0.00347 C 0.61757 -0.00509 0.61875 -0.00787 0.62044 -0.00879 C 0.62304 -0.01041 0.62213 -0.00902 0.62356 -0.01134 L 0.62122 -0.01134 " pathEditMode="relative" rAng="0" ptsTypes="AAAAAAAAAAAAAAAAAAAAAAAAAAAAAAAAAAAAAAAAAAAAAAAAAAAAAAAAA">
                                      <p:cBhvr>
                                        <p:cTn id="1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5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FEBE053F-38AF-4BC4-A7DC-9476B62D8118}"/>
              </a:ext>
            </a:extLst>
          </p:cNvPr>
          <p:cNvSpPr/>
          <p:nvPr/>
        </p:nvSpPr>
        <p:spPr>
          <a:xfrm>
            <a:off x="4171835" y="2354526"/>
            <a:ext cx="3846077" cy="2893104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五大功能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1D6122C-5C1D-4E9D-BE77-CC5A9D81C4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50" y="1167754"/>
            <a:ext cx="1296000" cy="1296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777ACC9-84FF-4763-9496-9A11F4230CA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60" y="4320586"/>
            <a:ext cx="1296000" cy="1296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E707740-7F75-4340-98CF-89871CF5AA41}"/>
              </a:ext>
            </a:extLst>
          </p:cNvPr>
          <p:cNvSpPr txBox="1"/>
          <p:nvPr/>
        </p:nvSpPr>
        <p:spPr>
          <a:xfrm>
            <a:off x="2103359" y="254168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親友互動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8813D7A-2C18-4CF9-8F48-1FD328E0ED82}"/>
              </a:ext>
            </a:extLst>
          </p:cNvPr>
          <p:cNvSpPr txBox="1"/>
          <p:nvPr/>
        </p:nvSpPr>
        <p:spPr>
          <a:xfrm>
            <a:off x="5239770" y="145514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定時提醒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C061B74-5301-4213-A61C-B873A602F683}"/>
              </a:ext>
            </a:extLst>
          </p:cNvPr>
          <p:cNvSpPr txBox="1"/>
          <p:nvPr/>
        </p:nvSpPr>
        <p:spPr>
          <a:xfrm>
            <a:off x="8052235" y="254168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戒菸小常識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247C037-17C3-4D1D-8E40-B1899614C057}"/>
              </a:ext>
            </a:extLst>
          </p:cNvPr>
          <p:cNvSpPr txBox="1"/>
          <p:nvPr/>
        </p:nvSpPr>
        <p:spPr>
          <a:xfrm>
            <a:off x="8394250" y="5616586"/>
            <a:ext cx="1694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戒菸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Q&amp;A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BADAB6F-DB14-45E7-9A5A-F42507573448}"/>
              </a:ext>
            </a:extLst>
          </p:cNvPr>
          <p:cNvSpPr txBox="1"/>
          <p:nvPr/>
        </p:nvSpPr>
        <p:spPr>
          <a:xfrm>
            <a:off x="1754669" y="57000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菸量紀錄功能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46141BB-3CAB-46FE-8099-805D9CF63D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8" y="1245681"/>
            <a:ext cx="1296000" cy="129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1E810D3-6B42-43DA-BB41-561DF64626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73" y="190757"/>
            <a:ext cx="1359799" cy="12960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066D501-D5A2-440E-97BB-CC0ABCE917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98" y="4320586"/>
            <a:ext cx="1296000" cy="1296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858025-A026-42D0-ADF4-2E24876A7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5F661-5161-4706-9A20-850B53D0AA87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2146409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6889173-6E11-4559-BD80-CAFC4914AE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26" y="369067"/>
            <a:ext cx="1180800" cy="1180800"/>
          </a:xfrm>
          <a:prstGeom prst="rect">
            <a:avLst/>
          </a:prstGeom>
        </p:spPr>
      </p:pic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2E6127F0-2937-49E2-9AC8-F73E8FDB3B4F}"/>
              </a:ext>
            </a:extLst>
          </p:cNvPr>
          <p:cNvSpPr/>
          <p:nvPr/>
        </p:nvSpPr>
        <p:spPr>
          <a:xfrm>
            <a:off x="288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菸量紀錄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F054B1-C775-4E22-A596-F02A2EB56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709" y="1941718"/>
            <a:ext cx="2430100" cy="4302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45FAA6-C832-4A6B-8FD6-EFFBAAD1F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38" y="1941718"/>
            <a:ext cx="2498862" cy="4472672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B9764A9-768E-4BA6-965D-93C894D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35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cover/>
      </p:transition>
    </mc:Choice>
    <mc:Fallback xmlns="">
      <p:transition spd="med">
        <p:cov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BD2F7C-D6B6-4458-8BF3-26E6F8C3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CE6C747-EAFF-4BA7-87F7-893A95D6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5" y="1941718"/>
            <a:ext cx="2430100" cy="4302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6067543-96B9-4356-A129-4AA554FCF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65" y="1856382"/>
            <a:ext cx="2498862" cy="447267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83597C8-CBC6-4103-BFFD-9D37B3EF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47" y="1875579"/>
            <a:ext cx="2498862" cy="444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C92E7C35-D4D4-4D33-85B0-411DE124D539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親友互動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00D011-AD0E-458B-B317-FA9A1F72F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7" y="2725011"/>
            <a:ext cx="2056578" cy="3689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1360945-7F26-44C5-A069-B502FF81AFE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3" y="369067"/>
            <a:ext cx="1180800" cy="1180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7499EE3-3145-42E1-8507-EF97F3639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97" y="2731416"/>
            <a:ext cx="2083851" cy="3689037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1CD2B92-EA3A-4232-B400-6679394CE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6327" y="2731416"/>
            <a:ext cx="2111511" cy="368903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33DB8B-4824-498E-ABD8-B2E679C0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3E80B75-AC02-49B4-94F4-57909E8F5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850" y="2718348"/>
            <a:ext cx="22383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23806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C92E7C35-D4D4-4D33-85B0-411DE124D539}"/>
              </a:ext>
            </a:extLst>
          </p:cNvPr>
          <p:cNvSpPr/>
          <p:nvPr/>
        </p:nvSpPr>
        <p:spPr>
          <a:xfrm>
            <a:off x="3240000" y="540000"/>
            <a:ext cx="6169796" cy="838935"/>
          </a:xfrm>
          <a:prstGeom prst="homePlate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hreePt" dir="tl"/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b="1" dirty="0">
                <a:ln>
                  <a:solidFill>
                    <a:schemeClr val="bg1"/>
                  </a:solidFill>
                </a:ln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親友互動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1360945-7F26-44C5-A069-B502FF81AF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913" y="369067"/>
            <a:ext cx="1180800" cy="1180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33DB8B-4824-498E-ABD8-B2E679C0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FF45E-8ADE-4141-B66B-ACFB55526506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7430E4C-6B56-445D-8811-14891F33B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63" y="1549867"/>
            <a:ext cx="2857500" cy="508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CD4B5E2-E849-44EE-944A-1EA557F9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131" y="1549867"/>
            <a:ext cx="2857500" cy="508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332EEC-0660-4A43-870A-A31C1981D6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07" y="1549867"/>
            <a:ext cx="2857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75008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6141</TotalTime>
  <Words>583</Words>
  <Application>Microsoft Office PowerPoint</Application>
  <PresentationFormat>寬螢幕</PresentationFormat>
  <Paragraphs>219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8" baseType="lpstr">
      <vt:lpstr>Adobe 繁黑體 Std B</vt:lpstr>
      <vt:lpstr>Menlo</vt:lpstr>
      <vt:lpstr>Yu Gothic UI Semibold</vt:lpstr>
      <vt:lpstr>華康方圓體W7</vt:lpstr>
      <vt:lpstr>微軟正黑體</vt:lpstr>
      <vt:lpstr>新細明體</vt:lpstr>
      <vt:lpstr>Arial</vt:lpstr>
      <vt:lpstr>Calibri</vt:lpstr>
      <vt:lpstr>Century Gothic</vt:lpstr>
      <vt:lpstr>Times New Roman</vt:lpstr>
      <vt:lpstr>Webdings</vt:lpstr>
      <vt:lpstr>Wingdings</vt:lpstr>
      <vt:lpstr>Wingdings 3</vt:lpstr>
      <vt:lpstr>切割線</vt:lpstr>
      <vt:lpstr>      消雲散           -   亞東            小幫手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日四技資管4A 鮑明杰</dc:creator>
  <cp:lastModifiedBy>日四技資管4A 鮑明杰</cp:lastModifiedBy>
  <cp:revision>179</cp:revision>
  <dcterms:created xsi:type="dcterms:W3CDTF">2017-10-25T18:22:37Z</dcterms:created>
  <dcterms:modified xsi:type="dcterms:W3CDTF">2017-12-04T23:22:32Z</dcterms:modified>
</cp:coreProperties>
</file>